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972" r:id="rId1"/>
  </p:sldMasterIdLst>
  <p:notesMasterIdLst>
    <p:notesMasterId r:id="rId28"/>
  </p:notesMasterIdLst>
  <p:handoutMasterIdLst>
    <p:handoutMasterId r:id="rId29"/>
  </p:handoutMasterIdLst>
  <p:sldIdLst>
    <p:sldId id="271" r:id="rId2"/>
    <p:sldId id="400" r:id="rId3"/>
    <p:sldId id="401" r:id="rId4"/>
    <p:sldId id="280" r:id="rId5"/>
    <p:sldId id="390" r:id="rId6"/>
    <p:sldId id="413" r:id="rId7"/>
    <p:sldId id="371" r:id="rId8"/>
    <p:sldId id="321" r:id="rId9"/>
    <p:sldId id="335" r:id="rId10"/>
    <p:sldId id="395" r:id="rId11"/>
    <p:sldId id="403" r:id="rId12"/>
    <p:sldId id="402" r:id="rId13"/>
    <p:sldId id="404" r:id="rId14"/>
    <p:sldId id="405" r:id="rId15"/>
    <p:sldId id="337" r:id="rId16"/>
    <p:sldId id="393" r:id="rId17"/>
    <p:sldId id="389" r:id="rId18"/>
    <p:sldId id="414" r:id="rId19"/>
    <p:sldId id="338" r:id="rId20"/>
    <p:sldId id="407" r:id="rId21"/>
    <p:sldId id="408" r:id="rId22"/>
    <p:sldId id="319" r:id="rId23"/>
    <p:sldId id="409" r:id="rId24"/>
    <p:sldId id="386" r:id="rId25"/>
    <p:sldId id="410" r:id="rId26"/>
    <p:sldId id="411" r:id="rId27"/>
  </p:sldIdLst>
  <p:sldSz cx="9144000" cy="6858000" type="screen4x3"/>
  <p:notesSz cx="9296400" cy="7010400"/>
  <p:defaultTextStyle>
    <a:defPPr>
      <a:defRPr lang="en-US"/>
    </a:defPPr>
    <a:lvl1pPr marL="0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7079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914150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371229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828303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5379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742453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3199532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656608" algn="l" defTabSz="914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outline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9485" autoAdjust="0"/>
    <p:restoredTop sz="84975" autoAdjust="0"/>
  </p:normalViewPr>
  <p:slideViewPr>
    <p:cSldViewPr snapToGrid="0" snapToObjects="1">
      <p:cViewPr varScale="1">
        <p:scale>
          <a:sx n="70" d="100"/>
          <a:sy n="70" d="100"/>
        </p:scale>
        <p:origin x="-1152" y="-102"/>
      </p:cViewPr>
      <p:guideLst>
        <p:guide orient="horz" pos="216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0DE5B8-DECA-EA47-851D-998BE136C8EA}" type="doc">
      <dgm:prSet loTypeId="urn:microsoft.com/office/officeart/2009/3/layout/BlockDescending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6373B1-DFC7-5F40-8DE7-7033DEA23F82}">
      <dgm:prSet phldrT="[Text]" custT="1"/>
      <dgm:spPr>
        <a:xfrm>
          <a:off x="410043" y="112697"/>
          <a:ext cx="1908548" cy="5374630"/>
        </a:xfrm>
        <a:solidFill>
          <a:srgbClr val="FF0000">
            <a:alpha val="53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en-US" sz="3200" b="1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Subjects</a:t>
          </a:r>
        </a:p>
      </dgm:t>
    </dgm:pt>
    <dgm:pt modelId="{C603462C-F209-1D4F-9102-CFDED30018BF}" type="parTrans" cxnId="{86B7E044-8DC5-0B4C-A575-0005D55BC6A7}">
      <dgm:prSet/>
      <dgm:spPr/>
      <dgm:t>
        <a:bodyPr/>
        <a:lstStyle/>
        <a:p>
          <a:endParaRPr lang="en-US"/>
        </a:p>
      </dgm:t>
    </dgm:pt>
    <dgm:pt modelId="{90933559-5419-C741-84AC-268A87DD5F0D}" type="sibTrans" cxnId="{86B7E044-8DC5-0B4C-A575-0005D55BC6A7}">
      <dgm:prSet/>
      <dgm:spPr/>
      <dgm:t>
        <a:bodyPr/>
        <a:lstStyle/>
        <a:p>
          <a:endParaRPr lang="en-US"/>
        </a:p>
      </dgm:t>
    </dgm:pt>
    <dgm:pt modelId="{6C9CF01B-FFCA-9E41-9574-1FF08A03C091}">
      <dgm:prSet phldrT="[Text]"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Art Craft Design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5E635518-168D-D545-8FCD-F3F6DB8D6536}" type="parTrans" cxnId="{95716B02-EC35-0F47-A8BA-1B157191DDAB}">
      <dgm:prSet/>
      <dgm:spPr/>
      <dgm:t>
        <a:bodyPr/>
        <a:lstStyle/>
        <a:p>
          <a:endParaRPr lang="en-US"/>
        </a:p>
      </dgm:t>
    </dgm:pt>
    <dgm:pt modelId="{B46B1AF4-9EA3-964D-8BAC-1EE307B8E7C1}" type="sibTrans" cxnId="{95716B02-EC35-0F47-A8BA-1B157191DDAB}">
      <dgm:prSet/>
      <dgm:spPr/>
      <dgm:t>
        <a:bodyPr/>
        <a:lstStyle/>
        <a:p>
          <a:endParaRPr lang="en-US"/>
        </a:p>
      </dgm:t>
    </dgm:pt>
    <dgm:pt modelId="{9B4CE9BF-62A1-D645-BF01-909799C70EE7}">
      <dgm:prSet phldrT="[Text]"/>
      <dgm:spPr>
        <a:xfrm>
          <a:off x="2468019" y="686734"/>
          <a:ext cx="1964277" cy="4803808"/>
        </a:xfrm>
        <a:solidFill>
          <a:srgbClr val="FFC000">
            <a:alpha val="66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en-US" b="1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Potential Short Courses</a:t>
          </a:r>
        </a:p>
      </dgm:t>
    </dgm:pt>
    <dgm:pt modelId="{EEF11BFE-2823-E14C-A463-EB94765DDC17}" type="parTrans" cxnId="{8D51A81A-53F1-5D48-A358-BA54F9338A7A}">
      <dgm:prSet/>
      <dgm:spPr/>
      <dgm:t>
        <a:bodyPr/>
        <a:lstStyle/>
        <a:p>
          <a:endParaRPr lang="en-US"/>
        </a:p>
      </dgm:t>
    </dgm:pt>
    <dgm:pt modelId="{8A190649-6459-2D49-BD15-D7EAAEEEB1DE}" type="sibTrans" cxnId="{8D51A81A-53F1-5D48-A358-BA54F9338A7A}">
      <dgm:prSet/>
      <dgm:spPr/>
      <dgm:t>
        <a:bodyPr/>
        <a:lstStyle/>
        <a:p>
          <a:endParaRPr lang="en-US"/>
        </a:p>
      </dgm:t>
    </dgm:pt>
    <dgm:pt modelId="{7EC46B84-B91C-A443-8B53-47F79E1E8253}">
      <dgm:prSet phldrT="[Text]" custT="1"/>
      <dgm:spPr>
        <a:xfrm>
          <a:off x="2437758" y="853958"/>
          <a:ext cx="1631300" cy="4634985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US" sz="1600" b="0" dirty="0">
              <a:solidFill>
                <a:sysClr val="windowText" lastClr="000000"/>
              </a:solidFill>
              <a:latin typeface="+mn-lt"/>
            </a:rPr>
            <a:t>Civic, Social and Political Education</a:t>
          </a:r>
        </a:p>
        <a:p>
          <a:r>
            <a:rPr lang="en-US" sz="1600" b="0" dirty="0">
              <a:solidFill>
                <a:sysClr val="windowText" lastClr="000000"/>
              </a:solidFill>
              <a:latin typeface="+mn-lt"/>
            </a:rPr>
            <a:t>Digital Media </a:t>
          </a:r>
          <a:endParaRPr lang="en-US" sz="1600" b="0" dirty="0" smtClean="0">
            <a:solidFill>
              <a:sysClr val="windowText" lastClr="000000"/>
            </a:solidFill>
            <a:latin typeface="+mn-lt"/>
          </a:endParaRPr>
        </a:p>
        <a:p>
          <a:r>
            <a:rPr lang="en-US" sz="1600" b="0" dirty="0" smtClean="0">
              <a:solidFill>
                <a:sysClr val="windowText" lastClr="000000"/>
              </a:solidFill>
              <a:latin typeface="+mn-lt"/>
            </a:rPr>
            <a:t>Social</a:t>
          </a:r>
          <a:r>
            <a:rPr lang="en-US" sz="1600" b="0" dirty="0">
              <a:solidFill>
                <a:sysClr val="windowText" lastClr="000000"/>
              </a:solidFill>
              <a:latin typeface="+mn-lt"/>
            </a:rPr>
            <a:t>, Personal and Health </a:t>
          </a:r>
          <a:r>
            <a:rPr lang="en-US" sz="1600" b="0" dirty="0" smtClean="0">
              <a:solidFill>
                <a:sysClr val="windowText" lastClr="000000"/>
              </a:solidFill>
              <a:latin typeface="+mn-lt"/>
            </a:rPr>
            <a:t>Education</a:t>
          </a:r>
          <a:endParaRPr lang="en-US" sz="1600" b="0" dirty="0">
            <a:solidFill>
              <a:sysClr val="windowText" lastClr="000000"/>
            </a:solidFill>
            <a:latin typeface="+mn-lt"/>
          </a:endParaRPr>
        </a:p>
        <a:p>
          <a:r>
            <a:rPr lang="en-US" sz="1600" b="0" dirty="0">
              <a:solidFill>
                <a:sysClr val="windowText" lastClr="000000"/>
              </a:solidFill>
              <a:latin typeface="+mn-lt"/>
            </a:rPr>
            <a:t>Chinese</a:t>
          </a:r>
          <a:endParaRPr lang="en-US" sz="1600" b="0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</dgm:t>
    </dgm:pt>
    <dgm:pt modelId="{AFE9FDF6-755A-5046-8694-ADCD42754798}" type="parTrans" cxnId="{EC1BC298-3B28-9142-8671-58C43B8EC53C}">
      <dgm:prSet/>
      <dgm:spPr/>
      <dgm:t>
        <a:bodyPr/>
        <a:lstStyle/>
        <a:p>
          <a:endParaRPr lang="en-US"/>
        </a:p>
      </dgm:t>
    </dgm:pt>
    <dgm:pt modelId="{94DFD146-A85F-0047-B98C-C39B461AE8CA}" type="sibTrans" cxnId="{EC1BC298-3B28-9142-8671-58C43B8EC53C}">
      <dgm:prSet/>
      <dgm:spPr/>
      <dgm:t>
        <a:bodyPr/>
        <a:lstStyle/>
        <a:p>
          <a:endParaRPr lang="en-US"/>
        </a:p>
      </dgm:t>
    </dgm:pt>
    <dgm:pt modelId="{7EEAE7D5-AEDA-6748-9187-82D02859F888}">
      <dgm:prSet phldrT="[Text]"/>
      <dgm:spPr>
        <a:xfrm>
          <a:off x="4623433" y="1829721"/>
          <a:ext cx="1751761" cy="3359030"/>
        </a:xfr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en-US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Priority Learning Units</a:t>
          </a:r>
        </a:p>
      </dgm:t>
    </dgm:pt>
    <dgm:pt modelId="{72DAEFCF-663C-A74F-AD3A-EE4441D01B66}" type="parTrans" cxnId="{3C8D6B78-077B-474F-9F00-6A6429BB5644}">
      <dgm:prSet/>
      <dgm:spPr/>
      <dgm:t>
        <a:bodyPr/>
        <a:lstStyle/>
        <a:p>
          <a:endParaRPr lang="en-US"/>
        </a:p>
      </dgm:t>
    </dgm:pt>
    <dgm:pt modelId="{AF78965A-EE6F-D14D-9D42-E5E23A781D6D}" type="sibTrans" cxnId="{3C8D6B78-077B-474F-9F00-6A6429BB5644}">
      <dgm:prSet/>
      <dgm:spPr/>
      <dgm:t>
        <a:bodyPr/>
        <a:lstStyle/>
        <a:p>
          <a:endParaRPr lang="en-US"/>
        </a:p>
      </dgm:t>
    </dgm:pt>
    <dgm:pt modelId="{7C69C5AE-B832-AE43-95D7-B2318CA88536}">
      <dgm:prSet phldrT="[Text]"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IE" sz="1800" b="1" dirty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Level 2 Qualification</a:t>
          </a:r>
          <a:endParaRPr lang="en-US" sz="1800" b="1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</dgm:t>
    </dgm:pt>
    <dgm:pt modelId="{E4EE43F8-35C8-2A42-95D9-87646D113697}" type="parTrans" cxnId="{742B7AE8-A855-4D4D-84AF-411129532EEE}">
      <dgm:prSet/>
      <dgm:spPr/>
      <dgm:t>
        <a:bodyPr/>
        <a:lstStyle/>
        <a:p>
          <a:endParaRPr lang="en-US"/>
        </a:p>
      </dgm:t>
    </dgm:pt>
    <dgm:pt modelId="{82E83DB3-6C9D-3040-B1BC-F219EE9B4091}" type="sibTrans" cxnId="{742B7AE8-A855-4D4D-84AF-411129532EEE}">
      <dgm:prSet/>
      <dgm:spPr/>
      <dgm:t>
        <a:bodyPr/>
        <a:lstStyle/>
        <a:p>
          <a:endParaRPr lang="en-US"/>
        </a:p>
      </dgm:t>
    </dgm:pt>
    <dgm:pt modelId="{C8B80429-DAA7-4D45-898B-875009C36673}">
      <dgm:prSet custT="1"/>
      <dgm:spPr>
        <a:xfrm>
          <a:off x="6648446" y="2146791"/>
          <a:ext cx="1355069" cy="3032027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pPr>
            <a:spcBef>
              <a:spcPct val="0"/>
            </a:spcBef>
          </a:pPr>
          <a:r>
            <a:rPr lang="en-IE" sz="1600" b="1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Other areas of learning 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Such as… 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Guidance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DEAR (Drop everything and read)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Tutorial time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Choir</a:t>
          </a:r>
        </a:p>
        <a:p>
          <a:pPr>
            <a:spcBef>
              <a:spcPts val="600"/>
            </a:spcBef>
          </a:pPr>
          <a:r>
            <a:rPr lang="en-US" sz="1600" b="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Etc.</a:t>
          </a:r>
          <a:endParaRPr lang="en-US" sz="1600" b="0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</dgm:t>
    </dgm:pt>
    <dgm:pt modelId="{F0E3B9C7-F82F-4640-9D8E-CFA977714B5E}" type="parTrans" cxnId="{B29895AB-668D-064D-8289-3105D757DF38}">
      <dgm:prSet/>
      <dgm:spPr/>
      <dgm:t>
        <a:bodyPr/>
        <a:lstStyle/>
        <a:p>
          <a:endParaRPr lang="en-US"/>
        </a:p>
      </dgm:t>
    </dgm:pt>
    <dgm:pt modelId="{BA3E701A-6030-4B48-AA2D-EBD1C4D5CACA}" type="sibTrans" cxnId="{B29895AB-668D-064D-8289-3105D757DF38}">
      <dgm:prSet/>
      <dgm:spPr/>
      <dgm:t>
        <a:bodyPr/>
        <a:lstStyle/>
        <a:p>
          <a:endParaRPr lang="en-US"/>
        </a:p>
      </dgm:t>
    </dgm:pt>
    <dgm:pt modelId="{5094C80E-2E14-2347-883D-368C8581ABAA}">
      <dgm:prSet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endParaRPr lang="en-IE" sz="1400" b="0" dirty="0" smtClean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r>
            <a:rPr lang="en-IE" sz="1600" b="0" dirty="0" smtClean="0">
              <a:solidFill>
                <a:srgbClr val="000000"/>
              </a:solidFill>
              <a:latin typeface="+mn-lt"/>
              <a:ea typeface="+mn-ea"/>
              <a:cs typeface="Helvetica"/>
            </a:rPr>
            <a:t>Communicating </a:t>
          </a:r>
          <a:r>
            <a:rPr lang="en-IE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and Literacy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43180DB9-301D-0D45-BA27-3496A486CBEC}" type="parTrans" cxnId="{F0C3227C-A36B-614D-B6F5-464294BAAD0C}">
      <dgm:prSet/>
      <dgm:spPr/>
      <dgm:t>
        <a:bodyPr/>
        <a:lstStyle/>
        <a:p>
          <a:endParaRPr lang="en-US"/>
        </a:p>
      </dgm:t>
    </dgm:pt>
    <dgm:pt modelId="{3D7F41FA-EA18-4F46-8DE5-59D3558E8937}" type="sibTrans" cxnId="{F0C3227C-A36B-614D-B6F5-464294BAAD0C}">
      <dgm:prSet/>
      <dgm:spPr/>
      <dgm:t>
        <a:bodyPr/>
        <a:lstStyle/>
        <a:p>
          <a:endParaRPr lang="en-US"/>
        </a:p>
      </dgm:t>
    </dgm:pt>
    <dgm:pt modelId="{56AB88AD-3378-1744-97C9-92ED8BFEF59C}">
      <dgm:prSet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IE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Numeracy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BBBDD819-CB1D-0748-926F-3E77E3B832B9}" type="parTrans" cxnId="{E7D98D1B-7892-CC47-8AC6-AFA30DA300D3}">
      <dgm:prSet/>
      <dgm:spPr/>
      <dgm:t>
        <a:bodyPr/>
        <a:lstStyle/>
        <a:p>
          <a:endParaRPr lang="en-US"/>
        </a:p>
      </dgm:t>
    </dgm:pt>
    <dgm:pt modelId="{ADCF1AF1-67D9-6348-97B0-ADEC1933505A}" type="sibTrans" cxnId="{E7D98D1B-7892-CC47-8AC6-AFA30DA300D3}">
      <dgm:prSet/>
      <dgm:spPr/>
      <dgm:t>
        <a:bodyPr/>
        <a:lstStyle/>
        <a:p>
          <a:endParaRPr lang="en-US"/>
        </a:p>
      </dgm:t>
    </dgm:pt>
    <dgm:pt modelId="{427701AF-B22A-CD4B-B141-DA93F0E0504C}">
      <dgm:prSet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IE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Looking after myself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A98D2AA1-4061-4D44-8FEB-97234EDC6A3D}" type="parTrans" cxnId="{7CEEE98F-BA11-8043-8691-D57FEEB2F673}">
      <dgm:prSet/>
      <dgm:spPr/>
      <dgm:t>
        <a:bodyPr/>
        <a:lstStyle/>
        <a:p>
          <a:endParaRPr lang="en-US"/>
        </a:p>
      </dgm:t>
    </dgm:pt>
    <dgm:pt modelId="{A23EBA3B-C776-3845-BE2D-D465C99F095E}" type="sibTrans" cxnId="{7CEEE98F-BA11-8043-8691-D57FEEB2F673}">
      <dgm:prSet/>
      <dgm:spPr/>
      <dgm:t>
        <a:bodyPr/>
        <a:lstStyle/>
        <a:p>
          <a:endParaRPr lang="en-US"/>
        </a:p>
      </dgm:t>
    </dgm:pt>
    <dgm:pt modelId="{2E1B50C6-8F00-9E40-AF6F-A3BABF70CD5F}">
      <dgm:prSet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IE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Living in a community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8E548A45-C41C-D541-A41C-BFAC2064D546}" type="parTrans" cxnId="{0E8C65B8-A389-2544-BD33-17BE9D93FCAB}">
      <dgm:prSet/>
      <dgm:spPr/>
      <dgm:t>
        <a:bodyPr/>
        <a:lstStyle/>
        <a:p>
          <a:endParaRPr lang="en-US"/>
        </a:p>
      </dgm:t>
    </dgm:pt>
    <dgm:pt modelId="{9C8B7EC7-5F9E-5642-8816-B94750EE22B5}" type="sibTrans" cxnId="{0E8C65B8-A389-2544-BD33-17BE9D93FCAB}">
      <dgm:prSet/>
      <dgm:spPr/>
      <dgm:t>
        <a:bodyPr/>
        <a:lstStyle/>
        <a:p>
          <a:endParaRPr lang="en-US"/>
        </a:p>
      </dgm:t>
    </dgm:pt>
    <dgm:pt modelId="{2AE2C29A-032C-8A42-88F8-C90BCA4CF6B1}">
      <dgm:prSet custT="1"/>
      <dgm:spPr>
        <a:xfrm>
          <a:off x="4653910" y="1944029"/>
          <a:ext cx="1355069" cy="3171928"/>
        </a:xfrm>
        <a:gradFill rotWithShape="0">
          <a:gsLst>
            <a:gs pos="89150">
              <a:schemeClr val="accent6"/>
            </a:gs>
            <a:gs pos="0">
              <a:schemeClr val="accent3">
                <a:lumMod val="75000"/>
              </a:schemeClr>
            </a:gs>
            <a:gs pos="50000">
              <a:srgbClr val="9CB86E"/>
            </a:gs>
            <a:gs pos="95000">
              <a:srgbClr val="156B1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IE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Preparing for work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64575006-3DDE-B74A-A3E2-75EF58C0D027}" type="parTrans" cxnId="{ED647FC5-075C-4049-91D6-4ECF73D806B4}">
      <dgm:prSet/>
      <dgm:spPr/>
      <dgm:t>
        <a:bodyPr/>
        <a:lstStyle/>
        <a:p>
          <a:endParaRPr lang="en-US"/>
        </a:p>
      </dgm:t>
    </dgm:pt>
    <dgm:pt modelId="{B870F876-07AF-F242-BA96-9FBF297A7E9E}" type="sibTrans" cxnId="{ED647FC5-075C-4049-91D6-4ECF73D806B4}">
      <dgm:prSet/>
      <dgm:spPr/>
      <dgm:t>
        <a:bodyPr/>
        <a:lstStyle/>
        <a:p>
          <a:endParaRPr lang="en-US"/>
        </a:p>
      </dgm:t>
    </dgm:pt>
    <dgm:pt modelId="{AAD1CD81-821B-E145-8316-8391D31D7032}">
      <dgm:prSet/>
      <dgm:spPr>
        <a:xfrm>
          <a:off x="6648456" y="2146788"/>
          <a:ext cx="1764243" cy="3029605"/>
        </a:xfrm>
        <a:solidFill>
          <a:srgbClr val="0070C0">
            <a:alpha val="7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en-US" b="1" dirty="0" smtClean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      Skills</a:t>
          </a:r>
          <a:endParaRPr lang="en-US" b="1" dirty="0">
            <a:solidFill>
              <a:sysClr val="window" lastClr="FFFFFF"/>
            </a:solidFill>
            <a:latin typeface="+mn-lt"/>
            <a:ea typeface="+mn-ea"/>
            <a:cs typeface="Helvetica"/>
          </a:endParaRPr>
        </a:p>
      </dgm:t>
    </dgm:pt>
    <dgm:pt modelId="{6E09599C-4A4A-0E4C-BEC5-A8FADE9F2899}" type="sibTrans" cxnId="{7AE3E4C3-8E20-104B-8AA8-B5C6AA52882C}">
      <dgm:prSet/>
      <dgm:spPr/>
      <dgm:t>
        <a:bodyPr/>
        <a:lstStyle/>
        <a:p>
          <a:endParaRPr lang="en-US"/>
        </a:p>
      </dgm:t>
    </dgm:pt>
    <dgm:pt modelId="{FB32C26B-C444-EE48-B996-D841A599217F}" type="parTrans" cxnId="{7AE3E4C3-8E20-104B-8AA8-B5C6AA52882C}">
      <dgm:prSet/>
      <dgm:spPr/>
      <dgm:t>
        <a:bodyPr/>
        <a:lstStyle/>
        <a:p>
          <a:endParaRPr lang="en-US"/>
        </a:p>
      </dgm:t>
    </dgm:pt>
    <dgm:pt modelId="{03184D68-9C3D-CA46-A678-FA05ED477622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Business Studies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E6C486BE-F322-FC43-8D4C-1CBB99CA102D}" type="parTrans" cxnId="{7D03A043-4834-5749-9C8F-808A9E465DF8}">
      <dgm:prSet/>
      <dgm:spPr/>
      <dgm:t>
        <a:bodyPr/>
        <a:lstStyle/>
        <a:p>
          <a:endParaRPr lang="en-US"/>
        </a:p>
      </dgm:t>
    </dgm:pt>
    <dgm:pt modelId="{D16DB286-2F41-824C-8FE7-9B4821C100F1}" type="sibTrans" cxnId="{7D03A043-4834-5749-9C8F-808A9E465DF8}">
      <dgm:prSet/>
      <dgm:spPr/>
      <dgm:t>
        <a:bodyPr/>
        <a:lstStyle/>
        <a:p>
          <a:endParaRPr lang="en-US"/>
        </a:p>
      </dgm:t>
    </dgm:pt>
    <dgm:pt modelId="{8A87E094-104F-A641-A7A3-19E2B8F133E1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Classics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8A7C9861-4D24-1E49-AA32-793B92B28438}" type="parTrans" cxnId="{F7B02CF5-A4BE-6341-AFCC-BEE79154AE63}">
      <dgm:prSet/>
      <dgm:spPr/>
      <dgm:t>
        <a:bodyPr/>
        <a:lstStyle/>
        <a:p>
          <a:endParaRPr lang="en-US"/>
        </a:p>
      </dgm:t>
    </dgm:pt>
    <dgm:pt modelId="{EDBD72B5-C711-E948-9A4F-31A5611B166E}" type="sibTrans" cxnId="{F7B02CF5-A4BE-6341-AFCC-BEE79154AE63}">
      <dgm:prSet/>
      <dgm:spPr/>
      <dgm:t>
        <a:bodyPr/>
        <a:lstStyle/>
        <a:p>
          <a:endParaRPr lang="en-US"/>
        </a:p>
      </dgm:t>
    </dgm:pt>
    <dgm:pt modelId="{DD9E284E-153A-424E-AB21-386E84E1F0DD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English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718BCB5B-E6E7-9E40-BE16-43BF4F662B2F}" type="parTrans" cxnId="{960F765E-BDED-A644-90B8-6A48EBD58750}">
      <dgm:prSet/>
      <dgm:spPr/>
      <dgm:t>
        <a:bodyPr/>
        <a:lstStyle/>
        <a:p>
          <a:endParaRPr lang="en-US"/>
        </a:p>
      </dgm:t>
    </dgm:pt>
    <dgm:pt modelId="{32503B9E-C281-1347-8F30-0A724ED9C1B6}" type="sibTrans" cxnId="{960F765E-BDED-A644-90B8-6A48EBD58750}">
      <dgm:prSet/>
      <dgm:spPr/>
      <dgm:t>
        <a:bodyPr/>
        <a:lstStyle/>
        <a:p>
          <a:endParaRPr lang="en-US"/>
        </a:p>
      </dgm:t>
    </dgm:pt>
    <dgm:pt modelId="{B2E1EE47-C540-8449-8653-3ECAC38372D3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French       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CAAA3FB7-D908-6149-9EA9-EBDA7E186C87}" type="parTrans" cxnId="{6C428F70-C153-A64E-88A7-F0564F1FE6C6}">
      <dgm:prSet/>
      <dgm:spPr/>
      <dgm:t>
        <a:bodyPr/>
        <a:lstStyle/>
        <a:p>
          <a:endParaRPr lang="en-US"/>
        </a:p>
      </dgm:t>
    </dgm:pt>
    <dgm:pt modelId="{14AB348B-E162-AA4F-A3EC-A3D14FEC5C47}" type="sibTrans" cxnId="{6C428F70-C153-A64E-88A7-F0564F1FE6C6}">
      <dgm:prSet/>
      <dgm:spPr/>
      <dgm:t>
        <a:bodyPr/>
        <a:lstStyle/>
        <a:p>
          <a:endParaRPr lang="en-US"/>
        </a:p>
      </dgm:t>
    </dgm:pt>
    <dgm:pt modelId="{BFA8EBAB-BD5D-144C-AE86-8433C19127C9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Geography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54F9CAD0-0F51-0B4F-A690-CBA56F44189A}" type="parTrans" cxnId="{BBF40649-22F1-9448-BCB0-2C6319B5D309}">
      <dgm:prSet/>
      <dgm:spPr/>
      <dgm:t>
        <a:bodyPr/>
        <a:lstStyle/>
        <a:p>
          <a:endParaRPr lang="en-US"/>
        </a:p>
      </dgm:t>
    </dgm:pt>
    <dgm:pt modelId="{50A86E99-150D-D247-AE8F-0603850E7F5C}" type="sibTrans" cxnId="{BBF40649-22F1-9448-BCB0-2C6319B5D309}">
      <dgm:prSet/>
      <dgm:spPr/>
      <dgm:t>
        <a:bodyPr/>
        <a:lstStyle/>
        <a:p>
          <a:endParaRPr lang="en-US"/>
        </a:p>
      </dgm:t>
    </dgm:pt>
    <dgm:pt modelId="{F704F244-2E43-6F42-A41B-8CCE930734CD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German           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44549348-FA88-5746-9B69-32A6DE052A7D}" type="parTrans" cxnId="{7B8A777A-E2F4-9F4B-83F7-04F03DEA6AA6}">
      <dgm:prSet/>
      <dgm:spPr/>
      <dgm:t>
        <a:bodyPr/>
        <a:lstStyle/>
        <a:p>
          <a:endParaRPr lang="en-US"/>
        </a:p>
      </dgm:t>
    </dgm:pt>
    <dgm:pt modelId="{5C0811B7-C9A9-8F4F-A203-9D67615480B6}" type="sibTrans" cxnId="{7B8A777A-E2F4-9F4B-83F7-04F03DEA6AA6}">
      <dgm:prSet/>
      <dgm:spPr/>
      <dgm:t>
        <a:bodyPr/>
        <a:lstStyle/>
        <a:p>
          <a:endParaRPr lang="en-US"/>
        </a:p>
      </dgm:t>
    </dgm:pt>
    <dgm:pt modelId="{AF457D91-83E5-A340-B4D3-E705679442F1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History         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3277FCEF-CE2F-054E-BFD9-E12528C53E1F}" type="parTrans" cxnId="{58DE441F-4E68-3847-9F7E-04ADE2820F07}">
      <dgm:prSet/>
      <dgm:spPr/>
      <dgm:t>
        <a:bodyPr/>
        <a:lstStyle/>
        <a:p>
          <a:endParaRPr lang="en-US"/>
        </a:p>
      </dgm:t>
    </dgm:pt>
    <dgm:pt modelId="{2281BC9F-AA9E-FF4E-ADB8-FB621B7538BE}" type="sibTrans" cxnId="{58DE441F-4E68-3847-9F7E-04ADE2820F07}">
      <dgm:prSet/>
      <dgm:spPr/>
      <dgm:t>
        <a:bodyPr/>
        <a:lstStyle/>
        <a:p>
          <a:endParaRPr lang="en-US"/>
        </a:p>
      </dgm:t>
    </dgm:pt>
    <dgm:pt modelId="{827105CC-64CF-8E40-8728-40A103190BA5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Home Economics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7683C25E-4088-D543-8EDF-BFE4BB106B1A}" type="parTrans" cxnId="{20C5B778-9BD6-C941-AEA3-C81A8DB7BA4D}">
      <dgm:prSet/>
      <dgm:spPr/>
      <dgm:t>
        <a:bodyPr/>
        <a:lstStyle/>
        <a:p>
          <a:endParaRPr lang="en-US"/>
        </a:p>
      </dgm:t>
    </dgm:pt>
    <dgm:pt modelId="{0ECD7BFA-12DA-3C43-80A8-D9C8F4DC2640}" type="sibTrans" cxnId="{20C5B778-9BD6-C941-AEA3-C81A8DB7BA4D}">
      <dgm:prSet/>
      <dgm:spPr/>
      <dgm:t>
        <a:bodyPr/>
        <a:lstStyle/>
        <a:p>
          <a:endParaRPr lang="en-US"/>
        </a:p>
      </dgm:t>
    </dgm:pt>
    <dgm:pt modelId="{A76FD80C-9CC2-BB4D-93B8-763AAF09B1AF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Irish              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7CBB8B4B-E77C-DD4F-B634-AA698D1A8C89}" type="parTrans" cxnId="{6BD3592F-BBA1-F64C-ACE6-09F16CCE8681}">
      <dgm:prSet/>
      <dgm:spPr/>
      <dgm:t>
        <a:bodyPr/>
        <a:lstStyle/>
        <a:p>
          <a:endParaRPr lang="en-US"/>
        </a:p>
      </dgm:t>
    </dgm:pt>
    <dgm:pt modelId="{1D16F4A4-7BCA-C548-B4C9-E6F3DADA25A5}" type="sibTrans" cxnId="{6BD3592F-BBA1-F64C-ACE6-09F16CCE8681}">
      <dgm:prSet/>
      <dgm:spPr/>
      <dgm:t>
        <a:bodyPr/>
        <a:lstStyle/>
        <a:p>
          <a:endParaRPr lang="en-US"/>
        </a:p>
      </dgm:t>
    </dgm:pt>
    <dgm:pt modelId="{C246F818-AF33-5240-8173-A8EE1A6C7BA6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Italian        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26330775-E27D-7D4F-9367-F8EB147CA818}" type="parTrans" cxnId="{261FDF2A-F6D8-3B41-8AA3-47E4D3EDBCCF}">
      <dgm:prSet/>
      <dgm:spPr/>
      <dgm:t>
        <a:bodyPr/>
        <a:lstStyle/>
        <a:p>
          <a:endParaRPr lang="en-US"/>
        </a:p>
      </dgm:t>
    </dgm:pt>
    <dgm:pt modelId="{CAC04A8B-D441-5240-A8A3-75BA42A1C206}" type="sibTrans" cxnId="{261FDF2A-F6D8-3B41-8AA3-47E4D3EDBCCF}">
      <dgm:prSet/>
      <dgm:spPr/>
      <dgm:t>
        <a:bodyPr/>
        <a:lstStyle/>
        <a:p>
          <a:endParaRPr lang="en-US"/>
        </a:p>
      </dgm:t>
    </dgm:pt>
    <dgm:pt modelId="{446D7FCD-BC7A-704E-B250-F970CB293E7B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Jewish Studies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61EBCD14-F35C-FC48-9B46-A914DBCEBFB5}" type="parTrans" cxnId="{C95FBEC0-564A-1742-97E3-1F509CD47046}">
      <dgm:prSet/>
      <dgm:spPr/>
      <dgm:t>
        <a:bodyPr/>
        <a:lstStyle/>
        <a:p>
          <a:endParaRPr lang="en-US"/>
        </a:p>
      </dgm:t>
    </dgm:pt>
    <dgm:pt modelId="{82243933-4701-F04C-8E90-C148667EDE25}" type="sibTrans" cxnId="{C95FBEC0-564A-1742-97E3-1F509CD47046}">
      <dgm:prSet/>
      <dgm:spPr/>
      <dgm:t>
        <a:bodyPr/>
        <a:lstStyle/>
        <a:p>
          <a:endParaRPr lang="en-US"/>
        </a:p>
      </dgm:t>
    </dgm:pt>
    <dgm:pt modelId="{83B79FF5-7BA3-9C47-8E88-F84D257E8DA2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Materials Technology (Wood)   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D9938AB1-2294-7440-ACA1-ABDCF05B1A0D}" type="parTrans" cxnId="{7DEFC900-57E8-9B40-A60B-2E7BB41878AF}">
      <dgm:prSet/>
      <dgm:spPr/>
      <dgm:t>
        <a:bodyPr/>
        <a:lstStyle/>
        <a:p>
          <a:endParaRPr lang="en-US"/>
        </a:p>
      </dgm:t>
    </dgm:pt>
    <dgm:pt modelId="{A8C11460-3B2E-D647-835E-7A9FA8D637A4}" type="sibTrans" cxnId="{7DEFC900-57E8-9B40-A60B-2E7BB41878AF}">
      <dgm:prSet/>
      <dgm:spPr/>
      <dgm:t>
        <a:bodyPr/>
        <a:lstStyle/>
        <a:p>
          <a:endParaRPr lang="en-US"/>
        </a:p>
      </dgm:t>
    </dgm:pt>
    <dgm:pt modelId="{D68FE0F4-E405-5941-A9B0-B8E67C8C1889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Mathematics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5787B838-5B9D-2444-AF56-A5B618E6C834}" type="parTrans" cxnId="{B32EC5E2-6FC3-6442-82C0-984E2A553DED}">
      <dgm:prSet/>
      <dgm:spPr/>
      <dgm:t>
        <a:bodyPr/>
        <a:lstStyle/>
        <a:p>
          <a:endParaRPr lang="en-US"/>
        </a:p>
      </dgm:t>
    </dgm:pt>
    <dgm:pt modelId="{AF1ADBF5-8EF1-FA49-AFFF-684104284316}" type="sibTrans" cxnId="{B32EC5E2-6FC3-6442-82C0-984E2A553DED}">
      <dgm:prSet/>
      <dgm:spPr/>
      <dgm:t>
        <a:bodyPr/>
        <a:lstStyle/>
        <a:p>
          <a:endParaRPr lang="en-US"/>
        </a:p>
      </dgm:t>
    </dgm:pt>
    <dgm:pt modelId="{638DD4A5-6BBB-BF49-92E8-8486E9E42C21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Metalwork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1389C3A1-3107-0C47-8507-707ED7DE6883}" type="parTrans" cxnId="{A2A21FFE-88BC-B846-BF15-21D618E79645}">
      <dgm:prSet/>
      <dgm:spPr/>
      <dgm:t>
        <a:bodyPr/>
        <a:lstStyle/>
        <a:p>
          <a:endParaRPr lang="en-US"/>
        </a:p>
      </dgm:t>
    </dgm:pt>
    <dgm:pt modelId="{5C77161B-31B4-E046-ADA7-32459E7C7C15}" type="sibTrans" cxnId="{A2A21FFE-88BC-B846-BF15-21D618E79645}">
      <dgm:prSet/>
      <dgm:spPr/>
      <dgm:t>
        <a:bodyPr/>
        <a:lstStyle/>
        <a:p>
          <a:endParaRPr lang="en-US"/>
        </a:p>
      </dgm:t>
    </dgm:pt>
    <dgm:pt modelId="{3B96071E-23D0-5442-BF02-5898734CA48A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Music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C84238D7-CD98-5A4A-9A90-5D8DD4ACF5EC}" type="parTrans" cxnId="{D3F70FBC-F3DE-F84C-9693-27341C7C9E89}">
      <dgm:prSet/>
      <dgm:spPr/>
      <dgm:t>
        <a:bodyPr/>
        <a:lstStyle/>
        <a:p>
          <a:endParaRPr lang="en-US"/>
        </a:p>
      </dgm:t>
    </dgm:pt>
    <dgm:pt modelId="{84BDD631-605D-B143-A388-69669D97FC9A}" type="sibTrans" cxnId="{D3F70FBC-F3DE-F84C-9693-27341C7C9E89}">
      <dgm:prSet/>
      <dgm:spPr/>
      <dgm:t>
        <a:bodyPr/>
        <a:lstStyle/>
        <a:p>
          <a:endParaRPr lang="en-US"/>
        </a:p>
      </dgm:t>
    </dgm:pt>
    <dgm:pt modelId="{3BE87273-DA74-3F40-AFF1-98AD4D6C3009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Religious Education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9E8C7D85-E5C8-4343-88BC-FD4CCE46899A}" type="parTrans" cxnId="{96AF6B72-6A44-FF43-A0C7-9562E1A33B64}">
      <dgm:prSet/>
      <dgm:spPr/>
      <dgm:t>
        <a:bodyPr/>
        <a:lstStyle/>
        <a:p>
          <a:endParaRPr lang="en-US"/>
        </a:p>
      </dgm:t>
    </dgm:pt>
    <dgm:pt modelId="{5CE4BEB1-830C-A04F-BCB7-C9C4139FAB68}" type="sibTrans" cxnId="{96AF6B72-6A44-FF43-A0C7-9562E1A33B64}">
      <dgm:prSet/>
      <dgm:spPr/>
      <dgm:t>
        <a:bodyPr/>
        <a:lstStyle/>
        <a:p>
          <a:endParaRPr lang="en-US"/>
        </a:p>
      </dgm:t>
    </dgm:pt>
    <dgm:pt modelId="{7B4AC14A-585C-3746-A4EA-C91128E9C175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Science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4CC23CEB-6797-4844-AA4A-417C0AAF1312}" type="parTrans" cxnId="{F8C82FFE-8DA8-AA45-A2F9-418073BBAC4E}">
      <dgm:prSet/>
      <dgm:spPr/>
      <dgm:t>
        <a:bodyPr/>
        <a:lstStyle/>
        <a:p>
          <a:endParaRPr lang="en-US"/>
        </a:p>
      </dgm:t>
    </dgm:pt>
    <dgm:pt modelId="{74DBB116-A75F-DB41-B649-F4F8C51196F0}" type="sibTrans" cxnId="{F8C82FFE-8DA8-AA45-A2F9-418073BBAC4E}">
      <dgm:prSet/>
      <dgm:spPr/>
      <dgm:t>
        <a:bodyPr/>
        <a:lstStyle/>
        <a:p>
          <a:endParaRPr lang="en-US"/>
        </a:p>
      </dgm:t>
    </dgm:pt>
    <dgm:pt modelId="{4F5DF0CA-0B4C-BE42-924B-9342C73BA09E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Spanish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B37F8CD4-655E-4A4D-8135-6423364C3E2B}" type="parTrans" cxnId="{A082B78C-C95E-6E41-A783-776067C37927}">
      <dgm:prSet/>
      <dgm:spPr/>
      <dgm:t>
        <a:bodyPr/>
        <a:lstStyle/>
        <a:p>
          <a:endParaRPr lang="en-US"/>
        </a:p>
      </dgm:t>
    </dgm:pt>
    <dgm:pt modelId="{C83A855D-A342-2042-9AA7-166E3937D688}" type="sibTrans" cxnId="{A082B78C-C95E-6E41-A783-776067C37927}">
      <dgm:prSet/>
      <dgm:spPr/>
      <dgm:t>
        <a:bodyPr/>
        <a:lstStyle/>
        <a:p>
          <a:endParaRPr lang="en-US"/>
        </a:p>
      </dgm:t>
    </dgm:pt>
    <dgm:pt modelId="{9AAA7AE6-3151-D748-A07F-DC73ABF11CAB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Technical Graphics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47F21E78-C359-2149-9086-497096BD6B1C}" type="parTrans" cxnId="{A1CA66E2-5416-D547-BD6C-A41B1DF297DE}">
      <dgm:prSet/>
      <dgm:spPr/>
      <dgm:t>
        <a:bodyPr/>
        <a:lstStyle/>
        <a:p>
          <a:endParaRPr lang="en-US"/>
        </a:p>
      </dgm:t>
    </dgm:pt>
    <dgm:pt modelId="{74EAF149-CE90-8D44-A7B0-E642F1BF8844}" type="sibTrans" cxnId="{A1CA66E2-5416-D547-BD6C-A41B1DF297DE}">
      <dgm:prSet/>
      <dgm:spPr/>
      <dgm:t>
        <a:bodyPr/>
        <a:lstStyle/>
        <a:p>
          <a:endParaRPr lang="en-US"/>
        </a:p>
      </dgm:t>
    </dgm:pt>
    <dgm:pt modelId="{4BADC337-A70C-5D44-9014-F78D9CA82DDA}">
      <dgm:prSet custT="1"/>
      <dgm:spPr>
        <a:xfrm>
          <a:off x="394338" y="229544"/>
          <a:ext cx="1355069" cy="4842720"/>
        </a:xfr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gm:spPr>
      <dgm:t>
        <a:bodyPr/>
        <a:lstStyle/>
        <a:p>
          <a:r>
            <a:rPr lang="en-GB" sz="1600" b="0" dirty="0">
              <a:solidFill>
                <a:srgbClr val="000000"/>
              </a:solidFill>
              <a:latin typeface="+mn-lt"/>
              <a:ea typeface="+mn-ea"/>
              <a:cs typeface="Helvetica"/>
            </a:rPr>
            <a:t>Technology    </a:t>
          </a:r>
          <a:endParaRPr lang="en-US" sz="1600" b="0" dirty="0">
            <a:solidFill>
              <a:srgbClr val="000000"/>
            </a:solidFill>
            <a:latin typeface="+mn-lt"/>
            <a:ea typeface="+mn-ea"/>
            <a:cs typeface="Helvetica"/>
          </a:endParaRPr>
        </a:p>
      </dgm:t>
    </dgm:pt>
    <dgm:pt modelId="{B2F5C36A-0759-F540-9B99-F433B2438FA8}" type="parTrans" cxnId="{28CA5CEF-A2DD-A541-AF5D-5DB062F7D583}">
      <dgm:prSet/>
      <dgm:spPr/>
      <dgm:t>
        <a:bodyPr/>
        <a:lstStyle/>
        <a:p>
          <a:endParaRPr lang="en-US"/>
        </a:p>
      </dgm:t>
    </dgm:pt>
    <dgm:pt modelId="{137CD90E-5B25-5847-A3D2-F24AC870872B}" type="sibTrans" cxnId="{28CA5CEF-A2DD-A541-AF5D-5DB062F7D583}">
      <dgm:prSet/>
      <dgm:spPr/>
      <dgm:t>
        <a:bodyPr/>
        <a:lstStyle/>
        <a:p>
          <a:endParaRPr lang="en-US"/>
        </a:p>
      </dgm:t>
    </dgm:pt>
    <dgm:pt modelId="{0BF0D374-72FD-4C55-AA4A-393146A83D98}">
      <dgm:prSet custT="1"/>
      <dgm:spPr/>
      <dgm:t>
        <a:bodyPr/>
        <a:lstStyle/>
        <a:p>
          <a:r>
            <a:rPr lang="en-US" sz="1600" b="0" dirty="0">
              <a:solidFill>
                <a:sysClr val="windowText" lastClr="000000"/>
              </a:solidFill>
              <a:latin typeface="+mn-lt"/>
            </a:rPr>
            <a:t>Physical Education</a:t>
          </a:r>
        </a:p>
        <a:p>
          <a:r>
            <a:rPr lang="en-US" sz="1600" b="0" dirty="0">
              <a:solidFill>
                <a:sysClr val="windowText" lastClr="000000"/>
              </a:solidFill>
              <a:latin typeface="+mn-lt"/>
            </a:rPr>
            <a:t>Artistic Performance </a:t>
          </a:r>
          <a:endParaRPr lang="en-IE" sz="1600" b="0" dirty="0">
            <a:solidFill>
              <a:sysClr val="windowText" lastClr="000000"/>
            </a:solidFill>
            <a:latin typeface="+mn-lt"/>
          </a:endParaRPr>
        </a:p>
      </dgm:t>
    </dgm:pt>
    <dgm:pt modelId="{DCD71986-3E76-4F2F-9BFD-B1AD6CB0B80C}" type="parTrans" cxnId="{617ECE68-4862-4D0A-8BBD-5C4FC669B7C8}">
      <dgm:prSet/>
      <dgm:spPr/>
      <dgm:t>
        <a:bodyPr/>
        <a:lstStyle/>
        <a:p>
          <a:endParaRPr lang="en-IE"/>
        </a:p>
      </dgm:t>
    </dgm:pt>
    <dgm:pt modelId="{782F9366-9A41-4690-BFFE-9F8F358B148F}" type="sibTrans" cxnId="{617ECE68-4862-4D0A-8BBD-5C4FC669B7C8}">
      <dgm:prSet/>
      <dgm:spPr/>
      <dgm:t>
        <a:bodyPr/>
        <a:lstStyle/>
        <a:p>
          <a:endParaRPr lang="en-IE"/>
        </a:p>
      </dgm:t>
    </dgm:pt>
    <dgm:pt modelId="{AC409AB9-A6F5-4EF2-AF22-491981661518}">
      <dgm:prSet custT="1"/>
      <dgm:spPr/>
      <dgm:t>
        <a:bodyPr/>
        <a:lstStyle/>
        <a:p>
          <a:r>
            <a:rPr lang="en-US" sz="1600" b="0" dirty="0" smtClean="0">
              <a:solidFill>
                <a:sysClr val="windowText" lastClr="000000"/>
              </a:solidFill>
              <a:latin typeface="+mn-lt"/>
            </a:rPr>
            <a:t>Programming/Coding</a:t>
          </a:r>
        </a:p>
        <a:p>
          <a:r>
            <a:rPr lang="en-US" sz="1600" b="0" dirty="0" smtClean="0">
              <a:solidFill>
                <a:sysClr val="windowText" lastClr="000000"/>
              </a:solidFill>
              <a:latin typeface="+mn-lt"/>
            </a:rPr>
            <a:t>And school developed short courses </a:t>
          </a:r>
          <a:endParaRPr lang="en-IE" sz="1600" b="0" dirty="0">
            <a:solidFill>
              <a:sysClr val="windowText" lastClr="000000"/>
            </a:solidFill>
            <a:latin typeface="+mn-lt"/>
          </a:endParaRPr>
        </a:p>
      </dgm:t>
    </dgm:pt>
    <dgm:pt modelId="{484D1719-DACD-4587-B7F8-4B27B6396236}" type="parTrans" cxnId="{78EF013E-B9E2-4999-9037-8669C998AD8C}">
      <dgm:prSet/>
      <dgm:spPr/>
      <dgm:t>
        <a:bodyPr/>
        <a:lstStyle/>
        <a:p>
          <a:endParaRPr lang="en-IE"/>
        </a:p>
      </dgm:t>
    </dgm:pt>
    <dgm:pt modelId="{C7EBF61D-C6F8-4B8B-B02C-5C40E3A81B89}" type="sibTrans" cxnId="{78EF013E-B9E2-4999-9037-8669C998AD8C}">
      <dgm:prSet/>
      <dgm:spPr/>
      <dgm:t>
        <a:bodyPr/>
        <a:lstStyle/>
        <a:p>
          <a:endParaRPr lang="en-IE"/>
        </a:p>
      </dgm:t>
    </dgm:pt>
    <dgm:pt modelId="{BE603A6F-B19F-4ECF-A636-5E8D6B8F420C}">
      <dgm:prSet/>
      <dgm:spPr/>
      <dgm:t>
        <a:bodyPr/>
        <a:lstStyle/>
        <a:p>
          <a:endParaRPr lang="en-IE" sz="1100" dirty="0"/>
        </a:p>
      </dgm:t>
    </dgm:pt>
    <dgm:pt modelId="{AAA1DFB0-5F8F-4C0A-B747-FCACE9DFB70D}" type="parTrans" cxnId="{E83317B0-1075-4A5B-83C6-AB0138BB24AE}">
      <dgm:prSet/>
      <dgm:spPr/>
      <dgm:t>
        <a:bodyPr/>
        <a:lstStyle/>
        <a:p>
          <a:endParaRPr lang="en-IE"/>
        </a:p>
      </dgm:t>
    </dgm:pt>
    <dgm:pt modelId="{CAAD42D0-6DA2-497C-92F8-7D146C08ABD6}" type="sibTrans" cxnId="{E83317B0-1075-4A5B-83C6-AB0138BB24AE}">
      <dgm:prSet/>
      <dgm:spPr/>
      <dgm:t>
        <a:bodyPr/>
        <a:lstStyle/>
        <a:p>
          <a:endParaRPr lang="en-IE"/>
        </a:p>
      </dgm:t>
    </dgm:pt>
    <dgm:pt modelId="{B1CDD6A6-E7A4-4946-A243-CB462F75770B}" type="pres">
      <dgm:prSet presAssocID="{3F0DE5B8-DECA-EA47-851D-998BE136C8E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D5272E3-D347-F94C-9792-C4CF9597BB8A}" type="pres">
      <dgm:prSet presAssocID="{7D6373B1-DFC7-5F40-8DE7-7033DEA23F82}" presName="parentText_1" presStyleLbl="node1" presStyleIdx="0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5A5D268-C12A-3641-85E3-398731AC119C}" type="pres">
      <dgm:prSet presAssocID="{7D6373B1-DFC7-5F40-8DE7-7033DEA23F82}" presName="childText_1" presStyleLbl="node1" presStyleIdx="0" presStyleCnt="4" custScaleX="221590" custScaleY="135775" custLinFactNeighborX="56045" custLinFactNeighborY="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41F15BD-3B34-3D44-ACD9-245A0E62DD6D}" type="pres">
      <dgm:prSet presAssocID="{7D6373B1-DFC7-5F40-8DE7-7033DEA23F82}" presName="accentShape_1" presStyleCnt="0"/>
      <dgm:spPr/>
    </dgm:pt>
    <dgm:pt modelId="{6ABC4B4A-C379-594D-A596-40D575BA8245}" type="pres">
      <dgm:prSet presAssocID="{7D6373B1-DFC7-5F40-8DE7-7033DEA23F82}" presName="imageRepeatNode" presStyleLbl="node1" presStyleIdx="0" presStyleCnt="4" custScaleX="152477" custScaleY="134331" custLinFactNeighborX="13116" custLinFactNeighborY="-1081"/>
      <dgm:spPr/>
      <dgm:t>
        <a:bodyPr/>
        <a:lstStyle/>
        <a:p>
          <a:endParaRPr lang="en-US"/>
        </a:p>
      </dgm:t>
    </dgm:pt>
    <dgm:pt modelId="{6A3BC938-EAF2-B944-8B70-F34F38B3893F}" type="pres">
      <dgm:prSet presAssocID="{9B4CE9BF-62A1-D645-BF01-909799C70EE7}" presName="parentText_2" presStyleLbl="node1" presStyleIdx="0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139C89B-B1DC-9F46-B421-586B72D4CAB2}" type="pres">
      <dgm:prSet presAssocID="{9B4CE9BF-62A1-D645-BF01-909799C70EE7}" presName="childText_2" presStyleLbl="node2" presStyleIdx="0" presStyleCnt="0" custScaleX="158990" custScaleY="105543" custLinFactNeighborX="90354" custLinFactNeighborY="-10278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50C34CA-9CCD-4341-9A26-24C46EE6F11C}" type="pres">
      <dgm:prSet presAssocID="{9B4CE9BF-62A1-D645-BF01-909799C70EE7}" presName="accentShape_2" presStyleCnt="0"/>
      <dgm:spPr/>
    </dgm:pt>
    <dgm:pt modelId="{D903876F-E53F-0148-9BFD-BE91BB37A010}" type="pres">
      <dgm:prSet presAssocID="{9B4CE9BF-62A1-D645-BF01-909799C70EE7}" presName="imageRepeatNode" presStyleLbl="node1" presStyleIdx="1" presStyleCnt="4" custScaleX="125774" custScaleY="104739" custLinFactNeighborX="51069" custLinFactNeighborY="-11340"/>
      <dgm:spPr/>
      <dgm:t>
        <a:bodyPr/>
        <a:lstStyle/>
        <a:p>
          <a:endParaRPr lang="en-US"/>
        </a:p>
      </dgm:t>
    </dgm:pt>
    <dgm:pt modelId="{918B371C-DBF1-3749-BA92-5EB1E5745CCE}" type="pres">
      <dgm:prSet presAssocID="{7EEAE7D5-AEDA-6748-9187-82D02859F888}" presName="parentText_3" presStyleLbl="node1" presStyleIdx="1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3FC15AB-BEA5-C849-9E40-3D286529F9E2}" type="pres">
      <dgm:prSet presAssocID="{7EEAE7D5-AEDA-6748-9187-82D02859F888}" presName="childText_3" presStyleLbl="node2" presStyleIdx="0" presStyleCnt="0" custScaleX="146941" custScaleY="80166" custLinFactX="40287" custLinFactNeighborX="100000" custLinFactNeighborY="-6195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6CFAB4AB-D40B-ED4F-B4A2-6436BCBD9EC3}" type="pres">
      <dgm:prSet presAssocID="{7EEAE7D5-AEDA-6748-9187-82D02859F888}" presName="accentShape_3" presStyleCnt="0"/>
      <dgm:spPr/>
    </dgm:pt>
    <dgm:pt modelId="{023981F0-74EA-E548-87A8-07B44BC9DFF3}" type="pres">
      <dgm:prSet presAssocID="{7EEAE7D5-AEDA-6748-9187-82D02859F888}" presName="imageRepeatNode" presStyleLbl="node1" presStyleIdx="2" presStyleCnt="4" custScaleX="123103" custScaleY="84936" custLinFactNeighborX="90620" custLinFactNeighborY="-64180"/>
      <dgm:spPr/>
      <dgm:t>
        <a:bodyPr/>
        <a:lstStyle/>
        <a:p>
          <a:endParaRPr lang="en-US"/>
        </a:p>
      </dgm:t>
    </dgm:pt>
    <dgm:pt modelId="{D33179B3-7213-BB40-945F-6AC784CBEFFD}" type="pres">
      <dgm:prSet presAssocID="{AAD1CD81-821B-E145-8316-8391D31D7032}" presName="parentText_4" presStyleLbl="node1" presStyleIdx="2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EA37EB4-2DCE-0B4A-8EF5-3B5E71D7E113}" type="pres">
      <dgm:prSet presAssocID="{AAD1CD81-821B-E145-8316-8391D31D7032}" presName="childText_4" presStyleLbl="node2" presStyleIdx="0" presStyleCnt="0" custScaleX="153896" custScaleY="111710" custLinFactNeighborX="3743" custLinFactNeighborY="2340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31B3651-DEED-F54E-992A-A22B1B996866}" type="pres">
      <dgm:prSet presAssocID="{AAD1CD81-821B-E145-8316-8391D31D7032}" presName="accentShape_4" presStyleCnt="0"/>
      <dgm:spPr/>
    </dgm:pt>
    <dgm:pt modelId="{6E5E2DEB-B13C-3C4B-AFED-6D5DB6873765}" type="pres">
      <dgm:prSet presAssocID="{AAD1CD81-821B-E145-8316-8391D31D7032}" presName="imageRepeatNode" presStyleLbl="node1" presStyleIdx="3" presStyleCnt="4" custScaleX="125110" custScaleY="112233" custLinFactNeighborX="-15111" custLinFactNeighborY="23243"/>
      <dgm:spPr/>
      <dgm:t>
        <a:bodyPr/>
        <a:lstStyle/>
        <a:p>
          <a:endParaRPr lang="en-US"/>
        </a:p>
      </dgm:t>
    </dgm:pt>
  </dgm:ptLst>
  <dgm:cxnLst>
    <dgm:cxn modelId="{F8C82FFE-8DA8-AA45-A2F9-418073BBAC4E}" srcId="{7D6373B1-DFC7-5F40-8DE7-7033DEA23F82}" destId="{7B4AC14A-585C-3746-A4EA-C91128E9C175}" srcOrd="17" destOrd="0" parTransId="{4CC23CEB-6797-4844-AA4A-417C0AAF1312}" sibTransId="{74DBB116-A75F-DB41-B649-F4F8C51196F0}"/>
    <dgm:cxn modelId="{1F73A542-7B06-7D41-8D13-21562565D9D3}" type="presOf" srcId="{C8B80429-DAA7-4D45-898B-875009C36673}" destId="{FEA37EB4-2DCE-0B4A-8EF5-3B5E71D7E113}" srcOrd="0" destOrd="0" presId="urn:microsoft.com/office/officeart/2009/3/layout/BlockDescendingList"/>
    <dgm:cxn modelId="{E7D98D1B-7892-CC47-8AC6-AFA30DA300D3}" srcId="{7EEAE7D5-AEDA-6748-9187-82D02859F888}" destId="{56AB88AD-3378-1744-97C9-92ED8BFEF59C}" srcOrd="2" destOrd="0" parTransId="{BBBDD819-CB1D-0748-926F-3E77E3B832B9}" sibTransId="{ADCF1AF1-67D9-6348-97B0-ADEC1933505A}"/>
    <dgm:cxn modelId="{58DE441F-4E68-3847-9F7E-04ADE2820F07}" srcId="{7D6373B1-DFC7-5F40-8DE7-7033DEA23F82}" destId="{AF457D91-83E5-A340-B4D3-E705679442F1}" srcOrd="7" destOrd="0" parTransId="{3277FCEF-CE2F-054E-BFD9-E12528C53E1F}" sibTransId="{2281BC9F-AA9E-FF4E-ADB8-FB621B7538BE}"/>
    <dgm:cxn modelId="{790A437F-4AD8-AA4B-B498-CC65F4A712F6}" type="presOf" srcId="{9B4CE9BF-62A1-D645-BF01-909799C70EE7}" destId="{D903876F-E53F-0148-9BFD-BE91BB37A010}" srcOrd="1" destOrd="0" presId="urn:microsoft.com/office/officeart/2009/3/layout/BlockDescendingList"/>
    <dgm:cxn modelId="{A082B78C-C95E-6E41-A783-776067C37927}" srcId="{7D6373B1-DFC7-5F40-8DE7-7033DEA23F82}" destId="{4F5DF0CA-0B4C-BE42-924B-9342C73BA09E}" srcOrd="18" destOrd="0" parTransId="{B37F8CD4-655E-4A4D-8135-6423364C3E2B}" sibTransId="{C83A855D-A342-2042-9AA7-166E3937D688}"/>
    <dgm:cxn modelId="{C0998D9C-1BC0-8041-A5BE-0804B9BF7764}" type="presOf" srcId="{0BF0D374-72FD-4C55-AA4A-393146A83D98}" destId="{A139C89B-B1DC-9F46-B421-586B72D4CAB2}" srcOrd="0" destOrd="1" presId="urn:microsoft.com/office/officeart/2009/3/layout/BlockDescendingList"/>
    <dgm:cxn modelId="{86A49E22-A18F-9843-8A34-5BFC904CF3C6}" type="presOf" srcId="{4BADC337-A70C-5D44-9014-F78D9CA82DDA}" destId="{C5A5D268-C12A-3641-85E3-398731AC119C}" srcOrd="0" destOrd="20" presId="urn:microsoft.com/office/officeart/2009/3/layout/BlockDescendingList"/>
    <dgm:cxn modelId="{B29895AB-668D-064D-8289-3105D757DF38}" srcId="{AAD1CD81-821B-E145-8316-8391D31D7032}" destId="{C8B80429-DAA7-4D45-898B-875009C36673}" srcOrd="0" destOrd="0" parTransId="{F0E3B9C7-F82F-4640-9D8E-CFA977714B5E}" sibTransId="{BA3E701A-6030-4B48-AA2D-EBD1C4D5CACA}"/>
    <dgm:cxn modelId="{0E8C65B8-A389-2544-BD33-17BE9D93FCAB}" srcId="{7EEAE7D5-AEDA-6748-9187-82D02859F888}" destId="{2E1B50C6-8F00-9E40-AF6F-A3BABF70CD5F}" srcOrd="4" destOrd="0" parTransId="{8E548A45-C41C-D541-A41C-BFAC2064D546}" sibTransId="{9C8B7EC7-5F9E-5642-8816-B94750EE22B5}"/>
    <dgm:cxn modelId="{960F765E-BDED-A644-90B8-6A48EBD58750}" srcId="{7D6373B1-DFC7-5F40-8DE7-7033DEA23F82}" destId="{DD9E284E-153A-424E-AB21-386E84E1F0DD}" srcOrd="3" destOrd="0" parTransId="{718BCB5B-E6E7-9E40-BE16-43BF4F662B2F}" sibTransId="{32503B9E-C281-1347-8F30-0A724ED9C1B6}"/>
    <dgm:cxn modelId="{7A2A38AE-5EA9-F140-A5EA-B1C955BCB592}" type="presOf" srcId="{B2E1EE47-C540-8449-8653-3ECAC38372D3}" destId="{C5A5D268-C12A-3641-85E3-398731AC119C}" srcOrd="0" destOrd="4" presId="urn:microsoft.com/office/officeart/2009/3/layout/BlockDescendingList"/>
    <dgm:cxn modelId="{CC4B84DA-0E7A-E94F-B49E-857AE4849BAE}" type="presOf" srcId="{4F5DF0CA-0B4C-BE42-924B-9342C73BA09E}" destId="{C5A5D268-C12A-3641-85E3-398731AC119C}" srcOrd="0" destOrd="18" presId="urn:microsoft.com/office/officeart/2009/3/layout/BlockDescendingList"/>
    <dgm:cxn modelId="{C95FBEC0-564A-1742-97E3-1F509CD47046}" srcId="{7D6373B1-DFC7-5F40-8DE7-7033DEA23F82}" destId="{446D7FCD-BC7A-704E-B250-F970CB293E7B}" srcOrd="11" destOrd="0" parTransId="{61EBCD14-F35C-FC48-9B46-A914DBCEBFB5}" sibTransId="{82243933-4701-F04C-8E90-C148667EDE25}"/>
    <dgm:cxn modelId="{95716B02-EC35-0F47-A8BA-1B157191DDAB}" srcId="{7D6373B1-DFC7-5F40-8DE7-7033DEA23F82}" destId="{6C9CF01B-FFCA-9E41-9574-1FF08A03C091}" srcOrd="0" destOrd="0" parTransId="{5E635518-168D-D545-8FCD-F3F6DB8D6536}" sibTransId="{B46B1AF4-9EA3-964D-8BAC-1EE307B8E7C1}"/>
    <dgm:cxn modelId="{55D66759-270C-6043-9F5C-018C7760F4EE}" type="presOf" srcId="{7B4AC14A-585C-3746-A4EA-C91128E9C175}" destId="{C5A5D268-C12A-3641-85E3-398731AC119C}" srcOrd="0" destOrd="17" presId="urn:microsoft.com/office/officeart/2009/3/layout/BlockDescendingList"/>
    <dgm:cxn modelId="{CDD50670-DDF4-C543-B8E6-E581D72A8063}" type="presOf" srcId="{A76FD80C-9CC2-BB4D-93B8-763AAF09B1AF}" destId="{C5A5D268-C12A-3641-85E3-398731AC119C}" srcOrd="0" destOrd="9" presId="urn:microsoft.com/office/officeart/2009/3/layout/BlockDescendingList"/>
    <dgm:cxn modelId="{22432E43-4147-8448-A665-72E3A905ADDD}" type="presOf" srcId="{427701AF-B22A-CD4B-B141-DA93F0E0504C}" destId="{53FC15AB-BEA5-C849-9E40-3D286529F9E2}" srcOrd="0" destOrd="3" presId="urn:microsoft.com/office/officeart/2009/3/layout/BlockDescendingList"/>
    <dgm:cxn modelId="{B43F866E-574C-4B4C-9BA2-5CAFE24CE41B}" type="presOf" srcId="{2AE2C29A-032C-8A42-88F8-C90BCA4CF6B1}" destId="{53FC15AB-BEA5-C849-9E40-3D286529F9E2}" srcOrd="0" destOrd="5" presId="urn:microsoft.com/office/officeart/2009/3/layout/BlockDescendingList"/>
    <dgm:cxn modelId="{F9596352-EAFB-D242-84A8-C74C05945220}" type="presOf" srcId="{AF457D91-83E5-A340-B4D3-E705679442F1}" destId="{C5A5D268-C12A-3641-85E3-398731AC119C}" srcOrd="0" destOrd="7" presId="urn:microsoft.com/office/officeart/2009/3/layout/BlockDescendingList"/>
    <dgm:cxn modelId="{7D03A043-4834-5749-9C8F-808A9E465DF8}" srcId="{7D6373B1-DFC7-5F40-8DE7-7033DEA23F82}" destId="{03184D68-9C3D-CA46-A678-FA05ED477622}" srcOrd="1" destOrd="0" parTransId="{E6C486BE-F322-FC43-8D4C-1CBB99CA102D}" sibTransId="{D16DB286-2F41-824C-8FE7-9B4821C100F1}"/>
    <dgm:cxn modelId="{A0C417F0-F990-FF41-BD29-BF0B7AE0D010}" type="presOf" srcId="{827105CC-64CF-8E40-8728-40A103190BA5}" destId="{C5A5D268-C12A-3641-85E3-398731AC119C}" srcOrd="0" destOrd="8" presId="urn:microsoft.com/office/officeart/2009/3/layout/BlockDescendingList"/>
    <dgm:cxn modelId="{3C8D6B78-077B-474F-9F00-6A6429BB5644}" srcId="{3F0DE5B8-DECA-EA47-851D-998BE136C8EA}" destId="{7EEAE7D5-AEDA-6748-9187-82D02859F888}" srcOrd="2" destOrd="0" parTransId="{72DAEFCF-663C-A74F-AD3A-EE4441D01B66}" sibTransId="{AF78965A-EE6F-D14D-9D42-E5E23A781D6D}"/>
    <dgm:cxn modelId="{52CA2C11-E8AF-4242-9B95-0E2842C45FCB}" type="presOf" srcId="{83B79FF5-7BA3-9C47-8E88-F84D257E8DA2}" destId="{C5A5D268-C12A-3641-85E3-398731AC119C}" srcOrd="0" destOrd="12" presId="urn:microsoft.com/office/officeart/2009/3/layout/BlockDescendingList"/>
    <dgm:cxn modelId="{F7728AEC-D7A1-3A42-BEAC-5805C31463D6}" type="presOf" srcId="{7D6373B1-DFC7-5F40-8DE7-7033DEA23F82}" destId="{1D5272E3-D347-F94C-9792-C4CF9597BB8A}" srcOrd="0" destOrd="0" presId="urn:microsoft.com/office/officeart/2009/3/layout/BlockDescendingList"/>
    <dgm:cxn modelId="{C1AAC42E-2F3C-7141-9B90-965FFF87262D}" type="presOf" srcId="{DD9E284E-153A-424E-AB21-386E84E1F0DD}" destId="{C5A5D268-C12A-3641-85E3-398731AC119C}" srcOrd="0" destOrd="3" presId="urn:microsoft.com/office/officeart/2009/3/layout/BlockDescendingList"/>
    <dgm:cxn modelId="{7D56A5FF-D240-8945-B43F-9429AB34DB71}" type="presOf" srcId="{638DD4A5-6BBB-BF49-92E8-8486E9E42C21}" destId="{C5A5D268-C12A-3641-85E3-398731AC119C}" srcOrd="0" destOrd="14" presId="urn:microsoft.com/office/officeart/2009/3/layout/BlockDescendingList"/>
    <dgm:cxn modelId="{E79267D3-B70A-7741-8A03-07D904D735E3}" type="presOf" srcId="{2E1B50C6-8F00-9E40-AF6F-A3BABF70CD5F}" destId="{53FC15AB-BEA5-C849-9E40-3D286529F9E2}" srcOrd="0" destOrd="4" presId="urn:microsoft.com/office/officeart/2009/3/layout/BlockDescendingList"/>
    <dgm:cxn modelId="{B32EC5E2-6FC3-6442-82C0-984E2A553DED}" srcId="{7D6373B1-DFC7-5F40-8DE7-7033DEA23F82}" destId="{D68FE0F4-E405-5941-A9B0-B8E67C8C1889}" srcOrd="13" destOrd="0" parTransId="{5787B838-5B9D-2444-AF56-A5B618E6C834}" sibTransId="{AF1ADBF5-8EF1-FA49-AFFF-684104284316}"/>
    <dgm:cxn modelId="{7CEEE98F-BA11-8043-8691-D57FEEB2F673}" srcId="{7EEAE7D5-AEDA-6748-9187-82D02859F888}" destId="{427701AF-B22A-CD4B-B141-DA93F0E0504C}" srcOrd="3" destOrd="0" parTransId="{A98D2AA1-4061-4D44-8FEB-97234EDC6A3D}" sibTransId="{A23EBA3B-C776-3845-BE2D-D465C99F095E}"/>
    <dgm:cxn modelId="{7DEFC900-57E8-9B40-A60B-2E7BB41878AF}" srcId="{7D6373B1-DFC7-5F40-8DE7-7033DEA23F82}" destId="{83B79FF5-7BA3-9C47-8E88-F84D257E8DA2}" srcOrd="12" destOrd="0" parTransId="{D9938AB1-2294-7440-ACA1-ABDCF05B1A0D}" sibTransId="{A8C11460-3B2E-D647-835E-7A9FA8D637A4}"/>
    <dgm:cxn modelId="{D3F70FBC-F3DE-F84C-9693-27341C7C9E89}" srcId="{7D6373B1-DFC7-5F40-8DE7-7033DEA23F82}" destId="{3B96071E-23D0-5442-BF02-5898734CA48A}" srcOrd="15" destOrd="0" parTransId="{C84238D7-CD98-5A4A-9A90-5D8DD4ACF5EC}" sibTransId="{84BDD631-605D-B143-A388-69669D97FC9A}"/>
    <dgm:cxn modelId="{78EF013E-B9E2-4999-9037-8669C998AD8C}" srcId="{9B4CE9BF-62A1-D645-BF01-909799C70EE7}" destId="{AC409AB9-A6F5-4EF2-AF22-491981661518}" srcOrd="2" destOrd="0" parTransId="{484D1719-DACD-4587-B7F8-4B27B6396236}" sibTransId="{C7EBF61D-C6F8-4B8B-B02C-5C40E3A81B89}"/>
    <dgm:cxn modelId="{7B8A777A-E2F4-9F4B-83F7-04F03DEA6AA6}" srcId="{7D6373B1-DFC7-5F40-8DE7-7033DEA23F82}" destId="{F704F244-2E43-6F42-A41B-8CCE930734CD}" srcOrd="6" destOrd="0" parTransId="{44549348-FA88-5746-9B69-32A6DE052A7D}" sibTransId="{5C0811B7-C9A9-8F4F-A203-9D67615480B6}"/>
    <dgm:cxn modelId="{BBF40649-22F1-9448-BCB0-2C6319B5D309}" srcId="{7D6373B1-DFC7-5F40-8DE7-7033DEA23F82}" destId="{BFA8EBAB-BD5D-144C-AE86-8433C19127C9}" srcOrd="5" destOrd="0" parTransId="{54F9CAD0-0F51-0B4F-A690-CBA56F44189A}" sibTransId="{50A86E99-150D-D247-AE8F-0603850E7F5C}"/>
    <dgm:cxn modelId="{A1CA66E2-5416-D547-BD6C-A41B1DF297DE}" srcId="{7D6373B1-DFC7-5F40-8DE7-7033DEA23F82}" destId="{9AAA7AE6-3151-D748-A07F-DC73ABF11CAB}" srcOrd="19" destOrd="0" parTransId="{47F21E78-C359-2149-9086-497096BD6B1C}" sibTransId="{74EAF149-CE90-8D44-A7B0-E642F1BF8844}"/>
    <dgm:cxn modelId="{8D51A81A-53F1-5D48-A358-BA54F9338A7A}" srcId="{3F0DE5B8-DECA-EA47-851D-998BE136C8EA}" destId="{9B4CE9BF-62A1-D645-BF01-909799C70EE7}" srcOrd="1" destOrd="0" parTransId="{EEF11BFE-2823-E14C-A463-EB94765DDC17}" sibTransId="{8A190649-6459-2D49-BD15-D7EAAEEEB1DE}"/>
    <dgm:cxn modelId="{EAF4776F-1E71-ED4C-961D-C169AB7F2F46}" type="presOf" srcId="{D68FE0F4-E405-5941-A9B0-B8E67C8C1889}" destId="{C5A5D268-C12A-3641-85E3-398731AC119C}" srcOrd="0" destOrd="13" presId="urn:microsoft.com/office/officeart/2009/3/layout/BlockDescendingList"/>
    <dgm:cxn modelId="{0061DA5C-56C1-DE4F-9BDF-ED09D91A26DE}" type="presOf" srcId="{7EEAE7D5-AEDA-6748-9187-82D02859F888}" destId="{918B371C-DBF1-3749-BA92-5EB1E5745CCE}" srcOrd="0" destOrd="0" presId="urn:microsoft.com/office/officeart/2009/3/layout/BlockDescendingList"/>
    <dgm:cxn modelId="{F484217A-6729-D94E-B0A7-CD43489E8551}" type="presOf" srcId="{9AAA7AE6-3151-D748-A07F-DC73ABF11CAB}" destId="{C5A5D268-C12A-3641-85E3-398731AC119C}" srcOrd="0" destOrd="19" presId="urn:microsoft.com/office/officeart/2009/3/layout/BlockDescendingList"/>
    <dgm:cxn modelId="{C384FD65-964F-F143-B6AB-B13024DB2A87}" type="presOf" srcId="{AAD1CD81-821B-E145-8316-8391D31D7032}" destId="{6E5E2DEB-B13C-3C4B-AFED-6D5DB6873765}" srcOrd="1" destOrd="0" presId="urn:microsoft.com/office/officeart/2009/3/layout/BlockDescendingList"/>
    <dgm:cxn modelId="{86B7E044-8DC5-0B4C-A575-0005D55BC6A7}" srcId="{3F0DE5B8-DECA-EA47-851D-998BE136C8EA}" destId="{7D6373B1-DFC7-5F40-8DE7-7033DEA23F82}" srcOrd="0" destOrd="0" parTransId="{C603462C-F209-1D4F-9102-CFDED30018BF}" sibTransId="{90933559-5419-C741-84AC-268A87DD5F0D}"/>
    <dgm:cxn modelId="{AE461050-9F1B-E94A-A927-F873B2EB7F41}" type="presOf" srcId="{AAD1CD81-821B-E145-8316-8391D31D7032}" destId="{D33179B3-7213-BB40-945F-6AC784CBEFFD}" srcOrd="0" destOrd="0" presId="urn:microsoft.com/office/officeart/2009/3/layout/BlockDescendingList"/>
    <dgm:cxn modelId="{261FDF2A-F6D8-3B41-8AA3-47E4D3EDBCCF}" srcId="{7D6373B1-DFC7-5F40-8DE7-7033DEA23F82}" destId="{C246F818-AF33-5240-8173-A8EE1A6C7BA6}" srcOrd="10" destOrd="0" parTransId="{26330775-E27D-7D4F-9367-F8EB147CA818}" sibTransId="{CAC04A8B-D441-5240-A8A3-75BA42A1C206}"/>
    <dgm:cxn modelId="{07B0F71E-BC89-8241-A63E-6199ABD71439}" type="presOf" srcId="{6C9CF01B-FFCA-9E41-9574-1FF08A03C091}" destId="{C5A5D268-C12A-3641-85E3-398731AC119C}" srcOrd="0" destOrd="0" presId="urn:microsoft.com/office/officeart/2009/3/layout/BlockDescendingList"/>
    <dgm:cxn modelId="{9636C52B-A28E-6E48-A5D8-DAAEC5E0D88C}" type="presOf" srcId="{BE603A6F-B19F-4ECF-A636-5E8D6B8F420C}" destId="{A139C89B-B1DC-9F46-B421-586B72D4CAB2}" srcOrd="0" destOrd="3" presId="urn:microsoft.com/office/officeart/2009/3/layout/BlockDescendingList"/>
    <dgm:cxn modelId="{742B7AE8-A855-4D4D-84AF-411129532EEE}" srcId="{7EEAE7D5-AEDA-6748-9187-82D02859F888}" destId="{7C69C5AE-B832-AE43-95D7-B2318CA88536}" srcOrd="0" destOrd="0" parTransId="{E4EE43F8-35C8-2A42-95D9-87646D113697}" sibTransId="{82E83DB3-6C9D-3040-B1BC-F219EE9B4091}"/>
    <dgm:cxn modelId="{6C428F70-C153-A64E-88A7-F0564F1FE6C6}" srcId="{7D6373B1-DFC7-5F40-8DE7-7033DEA23F82}" destId="{B2E1EE47-C540-8449-8653-3ECAC38372D3}" srcOrd="4" destOrd="0" parTransId="{CAAA3FB7-D908-6149-9EA9-EBDA7E186C87}" sibTransId="{14AB348B-E162-AA4F-A3EC-A3D14FEC5C47}"/>
    <dgm:cxn modelId="{F7B02CF5-A4BE-6341-AFCC-BEE79154AE63}" srcId="{7D6373B1-DFC7-5F40-8DE7-7033DEA23F82}" destId="{8A87E094-104F-A641-A7A3-19E2B8F133E1}" srcOrd="2" destOrd="0" parTransId="{8A7C9861-4D24-1E49-AA32-793B92B28438}" sibTransId="{EDBD72B5-C711-E948-9A4F-31A5611B166E}"/>
    <dgm:cxn modelId="{942327A0-0DE0-1A47-B676-7C5420B458AB}" type="presOf" srcId="{F704F244-2E43-6F42-A41B-8CCE930734CD}" destId="{C5A5D268-C12A-3641-85E3-398731AC119C}" srcOrd="0" destOrd="6" presId="urn:microsoft.com/office/officeart/2009/3/layout/BlockDescendingList"/>
    <dgm:cxn modelId="{521108A6-32BA-594E-A76E-71F5725FE665}" type="presOf" srcId="{446D7FCD-BC7A-704E-B250-F970CB293E7B}" destId="{C5A5D268-C12A-3641-85E3-398731AC119C}" srcOrd="0" destOrd="11" presId="urn:microsoft.com/office/officeart/2009/3/layout/BlockDescendingList"/>
    <dgm:cxn modelId="{BB3EA34C-D3D1-FE45-B71E-156A67FB7744}" type="presOf" srcId="{56AB88AD-3378-1744-97C9-92ED8BFEF59C}" destId="{53FC15AB-BEA5-C849-9E40-3D286529F9E2}" srcOrd="0" destOrd="2" presId="urn:microsoft.com/office/officeart/2009/3/layout/BlockDescendingList"/>
    <dgm:cxn modelId="{68E5F108-762C-9744-949E-12EF2E9CA854}" type="presOf" srcId="{7C69C5AE-B832-AE43-95D7-B2318CA88536}" destId="{53FC15AB-BEA5-C849-9E40-3D286529F9E2}" srcOrd="0" destOrd="0" presId="urn:microsoft.com/office/officeart/2009/3/layout/BlockDescendingList"/>
    <dgm:cxn modelId="{2E510172-CD20-DC42-BB52-5E157405A2BC}" type="presOf" srcId="{7D6373B1-DFC7-5F40-8DE7-7033DEA23F82}" destId="{6ABC4B4A-C379-594D-A596-40D575BA8245}" srcOrd="1" destOrd="0" presId="urn:microsoft.com/office/officeart/2009/3/layout/BlockDescendingList"/>
    <dgm:cxn modelId="{EC1BC298-3B28-9142-8671-58C43B8EC53C}" srcId="{9B4CE9BF-62A1-D645-BF01-909799C70EE7}" destId="{7EC46B84-B91C-A443-8B53-47F79E1E8253}" srcOrd="0" destOrd="0" parTransId="{AFE9FDF6-755A-5046-8694-ADCD42754798}" sibTransId="{94DFD146-A85F-0047-B98C-C39B461AE8CA}"/>
    <dgm:cxn modelId="{ED647FC5-075C-4049-91D6-4ECF73D806B4}" srcId="{7EEAE7D5-AEDA-6748-9187-82D02859F888}" destId="{2AE2C29A-032C-8A42-88F8-C90BCA4CF6B1}" srcOrd="5" destOrd="0" parTransId="{64575006-3DDE-B74A-A3E2-75EF58C0D027}" sibTransId="{B870F876-07AF-F242-BA96-9FBF297A7E9E}"/>
    <dgm:cxn modelId="{811BB24C-C1AB-BC4E-83D5-048450B0A2B0}" type="presOf" srcId="{BFA8EBAB-BD5D-144C-AE86-8433C19127C9}" destId="{C5A5D268-C12A-3641-85E3-398731AC119C}" srcOrd="0" destOrd="5" presId="urn:microsoft.com/office/officeart/2009/3/layout/BlockDescendingList"/>
    <dgm:cxn modelId="{706C3CB2-C6DA-5C40-BD36-F12AB91B6C43}" type="presOf" srcId="{3BE87273-DA74-3F40-AFF1-98AD4D6C3009}" destId="{C5A5D268-C12A-3641-85E3-398731AC119C}" srcOrd="0" destOrd="16" presId="urn:microsoft.com/office/officeart/2009/3/layout/BlockDescendingList"/>
    <dgm:cxn modelId="{28E8AEF6-F3BF-8142-B88A-11D2D7D53121}" type="presOf" srcId="{3B96071E-23D0-5442-BF02-5898734CA48A}" destId="{C5A5D268-C12A-3641-85E3-398731AC119C}" srcOrd="0" destOrd="15" presId="urn:microsoft.com/office/officeart/2009/3/layout/BlockDescendingList"/>
    <dgm:cxn modelId="{96AF6B72-6A44-FF43-A0C7-9562E1A33B64}" srcId="{7D6373B1-DFC7-5F40-8DE7-7033DEA23F82}" destId="{3BE87273-DA74-3F40-AFF1-98AD4D6C3009}" srcOrd="16" destOrd="0" parTransId="{9E8C7D85-E5C8-4343-88BC-FD4CCE46899A}" sibTransId="{5CE4BEB1-830C-A04F-BCB7-C9C4139FAB68}"/>
    <dgm:cxn modelId="{7AE3E4C3-8E20-104B-8AA8-B5C6AA52882C}" srcId="{3F0DE5B8-DECA-EA47-851D-998BE136C8EA}" destId="{AAD1CD81-821B-E145-8316-8391D31D7032}" srcOrd="3" destOrd="0" parTransId="{FB32C26B-C444-EE48-B996-D841A599217F}" sibTransId="{6E09599C-4A4A-0E4C-BEC5-A8FADE9F2899}"/>
    <dgm:cxn modelId="{264C8284-CB2F-9D44-8319-3FA7F616E8C2}" type="presOf" srcId="{7EEAE7D5-AEDA-6748-9187-82D02859F888}" destId="{023981F0-74EA-E548-87A8-07B44BC9DFF3}" srcOrd="1" destOrd="0" presId="urn:microsoft.com/office/officeart/2009/3/layout/BlockDescendingList"/>
    <dgm:cxn modelId="{4C1A2B72-5982-844E-9F5C-55326EFAE278}" type="presOf" srcId="{C246F818-AF33-5240-8173-A8EE1A6C7BA6}" destId="{C5A5D268-C12A-3641-85E3-398731AC119C}" srcOrd="0" destOrd="10" presId="urn:microsoft.com/office/officeart/2009/3/layout/BlockDescendingList"/>
    <dgm:cxn modelId="{20C5B778-9BD6-C941-AEA3-C81A8DB7BA4D}" srcId="{7D6373B1-DFC7-5F40-8DE7-7033DEA23F82}" destId="{827105CC-64CF-8E40-8728-40A103190BA5}" srcOrd="8" destOrd="0" parTransId="{7683C25E-4088-D543-8EDF-BFE4BB106B1A}" sibTransId="{0ECD7BFA-12DA-3C43-80A8-D9C8F4DC2640}"/>
    <dgm:cxn modelId="{E83317B0-1075-4A5B-83C6-AB0138BB24AE}" srcId="{9B4CE9BF-62A1-D645-BF01-909799C70EE7}" destId="{BE603A6F-B19F-4ECF-A636-5E8D6B8F420C}" srcOrd="3" destOrd="0" parTransId="{AAA1DFB0-5F8F-4C0A-B747-FCACE9DFB70D}" sibTransId="{CAAD42D0-6DA2-497C-92F8-7D146C08ABD6}"/>
    <dgm:cxn modelId="{8719AA34-D4F0-8A49-B418-A204947B6D31}" type="presOf" srcId="{8A87E094-104F-A641-A7A3-19E2B8F133E1}" destId="{C5A5D268-C12A-3641-85E3-398731AC119C}" srcOrd="0" destOrd="2" presId="urn:microsoft.com/office/officeart/2009/3/layout/BlockDescendingList"/>
    <dgm:cxn modelId="{A2A21FFE-88BC-B846-BF15-21D618E79645}" srcId="{7D6373B1-DFC7-5F40-8DE7-7033DEA23F82}" destId="{638DD4A5-6BBB-BF49-92E8-8486E9E42C21}" srcOrd="14" destOrd="0" parTransId="{1389C3A1-3107-0C47-8507-707ED7DE6883}" sibTransId="{5C77161B-31B4-E046-ADA7-32459E7C7C15}"/>
    <dgm:cxn modelId="{6BD3592F-BBA1-F64C-ACE6-09F16CCE8681}" srcId="{7D6373B1-DFC7-5F40-8DE7-7033DEA23F82}" destId="{A76FD80C-9CC2-BB4D-93B8-763AAF09B1AF}" srcOrd="9" destOrd="0" parTransId="{7CBB8B4B-E77C-DD4F-B634-AA698D1A8C89}" sibTransId="{1D16F4A4-7BCA-C548-B4C9-E6F3DADA25A5}"/>
    <dgm:cxn modelId="{258BE733-A411-4D46-9A31-6E0C65DD3441}" type="presOf" srcId="{7EC46B84-B91C-A443-8B53-47F79E1E8253}" destId="{A139C89B-B1DC-9F46-B421-586B72D4CAB2}" srcOrd="0" destOrd="0" presId="urn:microsoft.com/office/officeart/2009/3/layout/BlockDescendingList"/>
    <dgm:cxn modelId="{957C984F-D3A1-FE48-A916-6536F3A58F0C}" type="presOf" srcId="{AC409AB9-A6F5-4EF2-AF22-491981661518}" destId="{A139C89B-B1DC-9F46-B421-586B72D4CAB2}" srcOrd="0" destOrd="2" presId="urn:microsoft.com/office/officeart/2009/3/layout/BlockDescendingList"/>
    <dgm:cxn modelId="{978E2375-79C4-1A4C-AFC9-FA793CFAB1CE}" type="presOf" srcId="{5094C80E-2E14-2347-883D-368C8581ABAA}" destId="{53FC15AB-BEA5-C849-9E40-3D286529F9E2}" srcOrd="0" destOrd="1" presId="urn:microsoft.com/office/officeart/2009/3/layout/BlockDescendingList"/>
    <dgm:cxn modelId="{617ECE68-4862-4D0A-8BBD-5C4FC669B7C8}" srcId="{9B4CE9BF-62A1-D645-BF01-909799C70EE7}" destId="{0BF0D374-72FD-4C55-AA4A-393146A83D98}" srcOrd="1" destOrd="0" parTransId="{DCD71986-3E76-4F2F-9BFD-B1AD6CB0B80C}" sibTransId="{782F9366-9A41-4690-BFFE-9F8F358B148F}"/>
    <dgm:cxn modelId="{28CA5CEF-A2DD-A541-AF5D-5DB062F7D583}" srcId="{7D6373B1-DFC7-5F40-8DE7-7033DEA23F82}" destId="{4BADC337-A70C-5D44-9014-F78D9CA82DDA}" srcOrd="20" destOrd="0" parTransId="{B2F5C36A-0759-F540-9B99-F433B2438FA8}" sibTransId="{137CD90E-5B25-5847-A3D2-F24AC870872B}"/>
    <dgm:cxn modelId="{F0C3227C-A36B-614D-B6F5-464294BAAD0C}" srcId="{7EEAE7D5-AEDA-6748-9187-82D02859F888}" destId="{5094C80E-2E14-2347-883D-368C8581ABAA}" srcOrd="1" destOrd="0" parTransId="{43180DB9-301D-0D45-BA27-3496A486CBEC}" sibTransId="{3D7F41FA-EA18-4F46-8DE5-59D3558E8937}"/>
    <dgm:cxn modelId="{5A24FEBF-B46C-F84B-AEEC-0E9DB9FB63F1}" type="presOf" srcId="{9B4CE9BF-62A1-D645-BF01-909799C70EE7}" destId="{6A3BC938-EAF2-B944-8B70-F34F38B3893F}" srcOrd="0" destOrd="0" presId="urn:microsoft.com/office/officeart/2009/3/layout/BlockDescendingList"/>
    <dgm:cxn modelId="{E4F30291-A916-FE40-94AF-57CBE2AB8209}" type="presOf" srcId="{03184D68-9C3D-CA46-A678-FA05ED477622}" destId="{C5A5D268-C12A-3641-85E3-398731AC119C}" srcOrd="0" destOrd="1" presId="urn:microsoft.com/office/officeart/2009/3/layout/BlockDescendingList"/>
    <dgm:cxn modelId="{B954315C-E410-C143-BA21-FFEEF25412A6}" type="presOf" srcId="{3F0DE5B8-DECA-EA47-851D-998BE136C8EA}" destId="{B1CDD6A6-E7A4-4946-A243-CB462F75770B}" srcOrd="0" destOrd="0" presId="urn:microsoft.com/office/officeart/2009/3/layout/BlockDescendingList"/>
    <dgm:cxn modelId="{08B936CB-90D8-394A-9359-569BD965360E}" type="presParOf" srcId="{B1CDD6A6-E7A4-4946-A243-CB462F75770B}" destId="{1D5272E3-D347-F94C-9792-C4CF9597BB8A}" srcOrd="0" destOrd="0" presId="urn:microsoft.com/office/officeart/2009/3/layout/BlockDescendingList"/>
    <dgm:cxn modelId="{B1292BB8-ADE9-D449-87E2-7F1515463DEE}" type="presParOf" srcId="{B1CDD6A6-E7A4-4946-A243-CB462F75770B}" destId="{C5A5D268-C12A-3641-85E3-398731AC119C}" srcOrd="1" destOrd="0" presId="urn:microsoft.com/office/officeart/2009/3/layout/BlockDescendingList"/>
    <dgm:cxn modelId="{A999967B-B890-6F44-8FF8-40ED3B621AE4}" type="presParOf" srcId="{B1CDD6A6-E7A4-4946-A243-CB462F75770B}" destId="{741F15BD-3B34-3D44-ACD9-245A0E62DD6D}" srcOrd="2" destOrd="0" presId="urn:microsoft.com/office/officeart/2009/3/layout/BlockDescendingList"/>
    <dgm:cxn modelId="{C80280F4-4C71-A449-91EC-907F288F132D}" type="presParOf" srcId="{741F15BD-3B34-3D44-ACD9-245A0E62DD6D}" destId="{6ABC4B4A-C379-594D-A596-40D575BA8245}" srcOrd="0" destOrd="0" presId="urn:microsoft.com/office/officeart/2009/3/layout/BlockDescendingList"/>
    <dgm:cxn modelId="{9C6ACA41-F05C-5046-B5CC-7F4AF49EC2FB}" type="presParOf" srcId="{B1CDD6A6-E7A4-4946-A243-CB462F75770B}" destId="{6A3BC938-EAF2-B944-8B70-F34F38B3893F}" srcOrd="3" destOrd="0" presId="urn:microsoft.com/office/officeart/2009/3/layout/BlockDescendingList"/>
    <dgm:cxn modelId="{B8F5CD01-731B-1149-B102-BD50E33F584F}" type="presParOf" srcId="{B1CDD6A6-E7A4-4946-A243-CB462F75770B}" destId="{A139C89B-B1DC-9F46-B421-586B72D4CAB2}" srcOrd="4" destOrd="0" presId="urn:microsoft.com/office/officeart/2009/3/layout/BlockDescendingList"/>
    <dgm:cxn modelId="{995CA299-6348-DC4E-83C7-072731766038}" type="presParOf" srcId="{B1CDD6A6-E7A4-4946-A243-CB462F75770B}" destId="{550C34CA-9CCD-4341-9A26-24C46EE6F11C}" srcOrd="5" destOrd="0" presId="urn:microsoft.com/office/officeart/2009/3/layout/BlockDescendingList"/>
    <dgm:cxn modelId="{E38C3C6F-2E2B-B64B-B2C8-A6AB3522C74D}" type="presParOf" srcId="{550C34CA-9CCD-4341-9A26-24C46EE6F11C}" destId="{D903876F-E53F-0148-9BFD-BE91BB37A010}" srcOrd="0" destOrd="0" presId="urn:microsoft.com/office/officeart/2009/3/layout/BlockDescendingList"/>
    <dgm:cxn modelId="{570AE091-00FD-6346-AFC6-94CC49B3B1F2}" type="presParOf" srcId="{B1CDD6A6-E7A4-4946-A243-CB462F75770B}" destId="{918B371C-DBF1-3749-BA92-5EB1E5745CCE}" srcOrd="6" destOrd="0" presId="urn:microsoft.com/office/officeart/2009/3/layout/BlockDescendingList"/>
    <dgm:cxn modelId="{D2E74CB2-5D7D-1C48-BABA-C635D386278E}" type="presParOf" srcId="{B1CDD6A6-E7A4-4946-A243-CB462F75770B}" destId="{53FC15AB-BEA5-C849-9E40-3D286529F9E2}" srcOrd="7" destOrd="0" presId="urn:microsoft.com/office/officeart/2009/3/layout/BlockDescendingList"/>
    <dgm:cxn modelId="{433252A8-8B24-F647-BA5F-CEC66C933FD8}" type="presParOf" srcId="{B1CDD6A6-E7A4-4946-A243-CB462F75770B}" destId="{6CFAB4AB-D40B-ED4F-B4A2-6436BCBD9EC3}" srcOrd="8" destOrd="0" presId="urn:microsoft.com/office/officeart/2009/3/layout/BlockDescendingList"/>
    <dgm:cxn modelId="{C2AB2FBB-B74D-984B-88BC-F57F266CACDF}" type="presParOf" srcId="{6CFAB4AB-D40B-ED4F-B4A2-6436BCBD9EC3}" destId="{023981F0-74EA-E548-87A8-07B44BC9DFF3}" srcOrd="0" destOrd="0" presId="urn:microsoft.com/office/officeart/2009/3/layout/BlockDescendingList"/>
    <dgm:cxn modelId="{269368BD-6C93-B640-9E99-C778055BF6A0}" type="presParOf" srcId="{B1CDD6A6-E7A4-4946-A243-CB462F75770B}" destId="{D33179B3-7213-BB40-945F-6AC784CBEFFD}" srcOrd="9" destOrd="0" presId="urn:microsoft.com/office/officeart/2009/3/layout/BlockDescendingList"/>
    <dgm:cxn modelId="{8EB10C3E-8BF9-DD4A-B2D0-49CC67DC7A54}" type="presParOf" srcId="{B1CDD6A6-E7A4-4946-A243-CB462F75770B}" destId="{FEA37EB4-2DCE-0B4A-8EF5-3B5E71D7E113}" srcOrd="10" destOrd="0" presId="urn:microsoft.com/office/officeart/2009/3/layout/BlockDescendingList"/>
    <dgm:cxn modelId="{389D7646-CF42-7A4B-A18C-5A660BFA454B}" type="presParOf" srcId="{B1CDD6A6-E7A4-4946-A243-CB462F75770B}" destId="{C31B3651-DEED-F54E-992A-A22B1B996866}" srcOrd="11" destOrd="0" presId="urn:microsoft.com/office/officeart/2009/3/layout/BlockDescendingList"/>
    <dgm:cxn modelId="{3659A9CC-E14F-0F49-BDD9-91EF28CD92E8}" type="presParOf" srcId="{C31B3651-DEED-F54E-992A-A22B1B996866}" destId="{6E5E2DEB-B13C-3C4B-AFED-6D5DB6873765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024A61-ABA4-435E-ABF6-4C3B7C40C77A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E"/>
        </a:p>
      </dgm:t>
    </dgm:pt>
    <dgm:pt modelId="{F45CA10F-2AE0-4FEB-8C9F-1D77993C1AC2}">
      <dgm:prSet phldrT="[Text]" custT="1"/>
      <dgm:spPr/>
      <dgm:t>
        <a:bodyPr/>
        <a:lstStyle/>
        <a:p>
          <a:r>
            <a:rPr lang="en-IE" sz="3600" dirty="0" smtClean="0"/>
            <a:t>Features of Junior Cycle Assessment </a:t>
          </a:r>
          <a:endParaRPr lang="en-IE" sz="3600" dirty="0"/>
        </a:p>
      </dgm:t>
    </dgm:pt>
    <dgm:pt modelId="{A29D10D9-F892-4985-8EF1-DB70D32F1EA7}" type="parTrans" cxnId="{E0C87B30-59F8-4FA3-B27B-B8C5899A7B62}">
      <dgm:prSet/>
      <dgm:spPr/>
      <dgm:t>
        <a:bodyPr/>
        <a:lstStyle/>
        <a:p>
          <a:endParaRPr lang="en-IE"/>
        </a:p>
      </dgm:t>
    </dgm:pt>
    <dgm:pt modelId="{0A0C3174-4BFD-4896-994B-18EF4EAC6F43}" type="sibTrans" cxnId="{E0C87B30-59F8-4FA3-B27B-B8C5899A7B62}">
      <dgm:prSet/>
      <dgm:spPr/>
      <dgm:t>
        <a:bodyPr/>
        <a:lstStyle/>
        <a:p>
          <a:endParaRPr lang="en-IE"/>
        </a:p>
      </dgm:t>
    </dgm:pt>
    <dgm:pt modelId="{3C736DAF-7956-437E-8F77-1C6397208C8B}">
      <dgm:prSet phldrT="[Text]" custT="1"/>
      <dgm:spPr/>
      <dgm:t>
        <a:bodyPr/>
        <a:lstStyle/>
        <a:p>
          <a:r>
            <a:rPr lang="en-IE" sz="2000" dirty="0" smtClean="0"/>
            <a:t>Move towards school-based assessment</a:t>
          </a:r>
          <a:endParaRPr lang="en-IE" sz="2000" dirty="0"/>
        </a:p>
      </dgm:t>
    </dgm:pt>
    <dgm:pt modelId="{C5A2341D-C4D2-4567-97A6-FDCE2D99D90B}" type="parTrans" cxnId="{5D1B97D6-3F8D-414A-AE87-E625CEFDCDA6}">
      <dgm:prSet/>
      <dgm:spPr/>
      <dgm:t>
        <a:bodyPr/>
        <a:lstStyle/>
        <a:p>
          <a:endParaRPr lang="en-IE"/>
        </a:p>
      </dgm:t>
    </dgm:pt>
    <dgm:pt modelId="{9B6D6ACD-1301-448D-B79A-C351A0D465E4}" type="sibTrans" cxnId="{5D1B97D6-3F8D-414A-AE87-E625CEFDCDA6}">
      <dgm:prSet/>
      <dgm:spPr/>
      <dgm:t>
        <a:bodyPr/>
        <a:lstStyle/>
        <a:p>
          <a:endParaRPr lang="en-IE"/>
        </a:p>
      </dgm:t>
    </dgm:pt>
    <dgm:pt modelId="{4DFB8A39-EF2A-4AB5-A3C2-F76AD4534D30}">
      <dgm:prSet phldrT="[Text]" custT="1"/>
      <dgm:spPr/>
      <dgm:t>
        <a:bodyPr/>
        <a:lstStyle/>
        <a:p>
          <a:r>
            <a:rPr lang="en-IE" sz="2000" dirty="0" smtClean="0"/>
            <a:t>Based on clear outcomes-based specifications and expectations for learners</a:t>
          </a:r>
          <a:endParaRPr lang="en-IE" sz="2000" dirty="0"/>
        </a:p>
      </dgm:t>
    </dgm:pt>
    <dgm:pt modelId="{77181485-1BBE-408F-A0E7-E864CC35FA42}" type="parTrans" cxnId="{8DCBF344-CE0C-431C-9FE0-CDC34B34D7E0}">
      <dgm:prSet/>
      <dgm:spPr/>
      <dgm:t>
        <a:bodyPr/>
        <a:lstStyle/>
        <a:p>
          <a:endParaRPr lang="en-IE"/>
        </a:p>
      </dgm:t>
    </dgm:pt>
    <dgm:pt modelId="{6DF5B639-3979-490D-B798-81D11259C672}" type="sibTrans" cxnId="{8DCBF344-CE0C-431C-9FE0-CDC34B34D7E0}">
      <dgm:prSet/>
      <dgm:spPr/>
      <dgm:t>
        <a:bodyPr/>
        <a:lstStyle/>
        <a:p>
          <a:endParaRPr lang="en-IE"/>
        </a:p>
      </dgm:t>
    </dgm:pt>
    <dgm:pt modelId="{06A8C976-6DB2-4FC7-B087-9E2634CCC2E0}">
      <dgm:prSet phldrT="[Text]" custT="1"/>
      <dgm:spPr/>
      <dgm:t>
        <a:bodyPr/>
        <a:lstStyle/>
        <a:p>
          <a:r>
            <a:rPr lang="en-IE" sz="2000" dirty="0" smtClean="0"/>
            <a:t>Annotated examples of student work  illustrate those expectations</a:t>
          </a:r>
          <a:endParaRPr lang="en-IE" sz="2000" dirty="0"/>
        </a:p>
      </dgm:t>
    </dgm:pt>
    <dgm:pt modelId="{9A0A6DB2-D6AF-4496-B02A-067EDD71BB6E}" type="parTrans" cxnId="{DAC473E1-F629-4F35-9201-AC7592C7AC1A}">
      <dgm:prSet/>
      <dgm:spPr/>
      <dgm:t>
        <a:bodyPr/>
        <a:lstStyle/>
        <a:p>
          <a:endParaRPr lang="en-IE"/>
        </a:p>
      </dgm:t>
    </dgm:pt>
    <dgm:pt modelId="{74E8D8DD-317F-42AB-BF13-8CC45427581B}" type="sibTrans" cxnId="{DAC473E1-F629-4F35-9201-AC7592C7AC1A}">
      <dgm:prSet/>
      <dgm:spPr/>
      <dgm:t>
        <a:bodyPr/>
        <a:lstStyle/>
        <a:p>
          <a:endParaRPr lang="en-IE"/>
        </a:p>
      </dgm:t>
    </dgm:pt>
    <dgm:pt modelId="{E11DCF9D-245C-4C98-8D4D-84BB05B37A71}">
      <dgm:prSet phldrT="[Text]" custT="1"/>
      <dgm:spPr/>
      <dgm:t>
        <a:bodyPr/>
        <a:lstStyle/>
        <a:p>
          <a:r>
            <a:rPr lang="en-IE" sz="2000" dirty="0" smtClean="0"/>
            <a:t>Continual feedback to students on how to progress learning and performance</a:t>
          </a:r>
          <a:endParaRPr lang="en-IE" sz="2000" dirty="0"/>
        </a:p>
      </dgm:t>
    </dgm:pt>
    <dgm:pt modelId="{EB7200F6-D0B4-4016-8065-3D541C15FDE4}" type="parTrans" cxnId="{303A2B2A-7350-40C9-9A64-8CA75B2BFBF8}">
      <dgm:prSet/>
      <dgm:spPr/>
      <dgm:t>
        <a:bodyPr/>
        <a:lstStyle/>
        <a:p>
          <a:endParaRPr lang="en-IE"/>
        </a:p>
      </dgm:t>
    </dgm:pt>
    <dgm:pt modelId="{CDAF44F9-0DA9-447A-AFD4-FB8EC33E701C}" type="sibTrans" cxnId="{303A2B2A-7350-40C9-9A64-8CA75B2BFBF8}">
      <dgm:prSet/>
      <dgm:spPr/>
      <dgm:t>
        <a:bodyPr/>
        <a:lstStyle/>
        <a:p>
          <a:endParaRPr lang="en-IE"/>
        </a:p>
      </dgm:t>
    </dgm:pt>
    <dgm:pt modelId="{FE50378C-2E1B-4074-915D-457136B1C9BB}">
      <dgm:prSet phldrT="[Text]" custT="1"/>
      <dgm:spPr/>
      <dgm:t>
        <a:bodyPr/>
        <a:lstStyle/>
        <a:p>
          <a:r>
            <a:rPr lang="en-IE" sz="2000" dirty="0" smtClean="0"/>
            <a:t>Mostly formative but linked to summative</a:t>
          </a:r>
          <a:endParaRPr lang="en-IE" sz="2000" dirty="0"/>
        </a:p>
      </dgm:t>
    </dgm:pt>
    <dgm:pt modelId="{419F480C-36DE-42C9-A859-254185BE8144}" type="parTrans" cxnId="{DCC1A3A4-D79E-4D4C-9B1D-9718D59C4DEB}">
      <dgm:prSet/>
      <dgm:spPr/>
      <dgm:t>
        <a:bodyPr/>
        <a:lstStyle/>
        <a:p>
          <a:endParaRPr lang="en-IE"/>
        </a:p>
      </dgm:t>
    </dgm:pt>
    <dgm:pt modelId="{6CA6708E-D42F-4CC6-BD5A-33DC62DD988E}" type="sibTrans" cxnId="{DCC1A3A4-D79E-4D4C-9B1D-9718D59C4DEB}">
      <dgm:prSet/>
      <dgm:spPr/>
      <dgm:t>
        <a:bodyPr/>
        <a:lstStyle/>
        <a:p>
          <a:endParaRPr lang="en-IE"/>
        </a:p>
      </dgm:t>
    </dgm:pt>
    <dgm:pt modelId="{E107500E-239A-463B-8A5A-25C5A209F772}" type="pres">
      <dgm:prSet presAssocID="{3E024A61-ABA4-435E-ABF6-4C3B7C40C7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C95BAF95-1123-46AD-82A4-E9D7954B715F}" type="pres">
      <dgm:prSet presAssocID="{F45CA10F-2AE0-4FEB-8C9F-1D77993C1AC2}" presName="linNode" presStyleCnt="0"/>
      <dgm:spPr/>
    </dgm:pt>
    <dgm:pt modelId="{5638733B-3CDC-4FA6-BA56-5AE99205DF3E}" type="pres">
      <dgm:prSet presAssocID="{F45CA10F-2AE0-4FEB-8C9F-1D77993C1AC2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690E11F-93B5-42EF-BA3C-9F4415FB6999}" type="pres">
      <dgm:prSet presAssocID="{F45CA10F-2AE0-4FEB-8C9F-1D77993C1A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C63AE68A-350B-41EA-9579-B4DE52008BA4}" type="presOf" srcId="{3C736DAF-7956-437E-8F77-1C6397208C8B}" destId="{2690E11F-93B5-42EF-BA3C-9F4415FB6999}" srcOrd="0" destOrd="0" presId="urn:microsoft.com/office/officeart/2005/8/layout/vList5"/>
    <dgm:cxn modelId="{B4C5C91D-F194-45E5-9D34-415C88CE42EF}" type="presOf" srcId="{4DFB8A39-EF2A-4AB5-A3C2-F76AD4534D30}" destId="{2690E11F-93B5-42EF-BA3C-9F4415FB6999}" srcOrd="0" destOrd="3" presId="urn:microsoft.com/office/officeart/2005/8/layout/vList5"/>
    <dgm:cxn modelId="{5D1B97D6-3F8D-414A-AE87-E625CEFDCDA6}" srcId="{F45CA10F-2AE0-4FEB-8C9F-1D77993C1AC2}" destId="{3C736DAF-7956-437E-8F77-1C6397208C8B}" srcOrd="0" destOrd="0" parTransId="{C5A2341D-C4D2-4567-97A6-FDCE2D99D90B}" sibTransId="{9B6D6ACD-1301-448D-B79A-C351A0D465E4}"/>
    <dgm:cxn modelId="{01B54D07-8D86-42A5-B58E-922E48F5B545}" type="presOf" srcId="{3E024A61-ABA4-435E-ABF6-4C3B7C40C77A}" destId="{E107500E-239A-463B-8A5A-25C5A209F772}" srcOrd="0" destOrd="0" presId="urn:microsoft.com/office/officeart/2005/8/layout/vList5"/>
    <dgm:cxn modelId="{DCC1A3A4-D79E-4D4C-9B1D-9718D59C4DEB}" srcId="{F45CA10F-2AE0-4FEB-8C9F-1D77993C1AC2}" destId="{FE50378C-2E1B-4074-915D-457136B1C9BB}" srcOrd="1" destOrd="0" parTransId="{419F480C-36DE-42C9-A859-254185BE8144}" sibTransId="{6CA6708E-D42F-4CC6-BD5A-33DC62DD988E}"/>
    <dgm:cxn modelId="{E0C87B30-59F8-4FA3-B27B-B8C5899A7B62}" srcId="{3E024A61-ABA4-435E-ABF6-4C3B7C40C77A}" destId="{F45CA10F-2AE0-4FEB-8C9F-1D77993C1AC2}" srcOrd="0" destOrd="0" parTransId="{A29D10D9-F892-4985-8EF1-DB70D32F1EA7}" sibTransId="{0A0C3174-4BFD-4896-994B-18EF4EAC6F43}"/>
    <dgm:cxn modelId="{4C855FC5-3F25-4843-9BC3-8DA4621F86A4}" type="presOf" srcId="{F45CA10F-2AE0-4FEB-8C9F-1D77993C1AC2}" destId="{5638733B-3CDC-4FA6-BA56-5AE99205DF3E}" srcOrd="0" destOrd="0" presId="urn:microsoft.com/office/officeart/2005/8/layout/vList5"/>
    <dgm:cxn modelId="{303A2B2A-7350-40C9-9A64-8CA75B2BFBF8}" srcId="{F45CA10F-2AE0-4FEB-8C9F-1D77993C1AC2}" destId="{E11DCF9D-245C-4C98-8D4D-84BB05B37A71}" srcOrd="2" destOrd="0" parTransId="{EB7200F6-D0B4-4016-8065-3D541C15FDE4}" sibTransId="{CDAF44F9-0DA9-447A-AFD4-FB8EC33E701C}"/>
    <dgm:cxn modelId="{DAC473E1-F629-4F35-9201-AC7592C7AC1A}" srcId="{F45CA10F-2AE0-4FEB-8C9F-1D77993C1AC2}" destId="{06A8C976-6DB2-4FC7-B087-9E2634CCC2E0}" srcOrd="4" destOrd="0" parTransId="{9A0A6DB2-D6AF-4496-B02A-067EDD71BB6E}" sibTransId="{74E8D8DD-317F-42AB-BF13-8CC45427581B}"/>
    <dgm:cxn modelId="{F2CB862E-0C14-4334-A83E-CEA847F1F994}" type="presOf" srcId="{06A8C976-6DB2-4FC7-B087-9E2634CCC2E0}" destId="{2690E11F-93B5-42EF-BA3C-9F4415FB6999}" srcOrd="0" destOrd="4" presId="urn:microsoft.com/office/officeart/2005/8/layout/vList5"/>
    <dgm:cxn modelId="{EFCC784D-4341-45F0-8409-84E099639027}" type="presOf" srcId="{FE50378C-2E1B-4074-915D-457136B1C9BB}" destId="{2690E11F-93B5-42EF-BA3C-9F4415FB6999}" srcOrd="0" destOrd="1" presId="urn:microsoft.com/office/officeart/2005/8/layout/vList5"/>
    <dgm:cxn modelId="{8DCBF344-CE0C-431C-9FE0-CDC34B34D7E0}" srcId="{F45CA10F-2AE0-4FEB-8C9F-1D77993C1AC2}" destId="{4DFB8A39-EF2A-4AB5-A3C2-F76AD4534D30}" srcOrd="3" destOrd="0" parTransId="{77181485-1BBE-408F-A0E7-E864CC35FA42}" sibTransId="{6DF5B639-3979-490D-B798-81D11259C672}"/>
    <dgm:cxn modelId="{6BAA2FB7-21A2-4F4E-8C0E-037ADC82D83D}" type="presOf" srcId="{E11DCF9D-245C-4C98-8D4D-84BB05B37A71}" destId="{2690E11F-93B5-42EF-BA3C-9F4415FB6999}" srcOrd="0" destOrd="2" presId="urn:microsoft.com/office/officeart/2005/8/layout/vList5"/>
    <dgm:cxn modelId="{EBEF37DC-32A9-42C4-A8DE-6F65E60A0AA5}" type="presParOf" srcId="{E107500E-239A-463B-8A5A-25C5A209F772}" destId="{C95BAF95-1123-46AD-82A4-E9D7954B715F}" srcOrd="0" destOrd="0" presId="urn:microsoft.com/office/officeart/2005/8/layout/vList5"/>
    <dgm:cxn modelId="{915CE64F-D61D-4C74-BF52-F02CE584B863}" type="presParOf" srcId="{C95BAF95-1123-46AD-82A4-E9D7954B715F}" destId="{5638733B-3CDC-4FA6-BA56-5AE99205DF3E}" srcOrd="0" destOrd="0" presId="urn:microsoft.com/office/officeart/2005/8/layout/vList5"/>
    <dgm:cxn modelId="{661906BB-8DEF-402D-B104-BC094278DA29}" type="presParOf" srcId="{C95BAF95-1123-46AD-82A4-E9D7954B715F}" destId="{2690E11F-93B5-42EF-BA3C-9F4415FB69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024A61-ABA4-435E-ABF6-4C3B7C40C77A}" type="doc">
      <dgm:prSet loTypeId="urn:microsoft.com/office/officeart/2005/8/layout/vList5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IE"/>
        </a:p>
      </dgm:t>
    </dgm:pt>
    <dgm:pt modelId="{F45CA10F-2AE0-4FEB-8C9F-1D77993C1AC2}">
      <dgm:prSet phldrT="[Text]" custT="1"/>
      <dgm:spPr/>
      <dgm:t>
        <a:bodyPr/>
        <a:lstStyle/>
        <a:p>
          <a:r>
            <a:rPr lang="en-IE" sz="3600" dirty="0" smtClean="0"/>
            <a:t>Supports for Assessment </a:t>
          </a:r>
          <a:endParaRPr lang="en-IE" sz="3600" dirty="0"/>
        </a:p>
      </dgm:t>
    </dgm:pt>
    <dgm:pt modelId="{A29D10D9-F892-4985-8EF1-DB70D32F1EA7}" type="parTrans" cxnId="{E0C87B30-59F8-4FA3-B27B-B8C5899A7B62}">
      <dgm:prSet/>
      <dgm:spPr/>
      <dgm:t>
        <a:bodyPr/>
        <a:lstStyle/>
        <a:p>
          <a:endParaRPr lang="en-IE"/>
        </a:p>
      </dgm:t>
    </dgm:pt>
    <dgm:pt modelId="{0A0C3174-4BFD-4896-994B-18EF4EAC6F43}" type="sibTrans" cxnId="{E0C87B30-59F8-4FA3-B27B-B8C5899A7B62}">
      <dgm:prSet/>
      <dgm:spPr/>
      <dgm:t>
        <a:bodyPr/>
        <a:lstStyle/>
        <a:p>
          <a:endParaRPr lang="en-IE"/>
        </a:p>
      </dgm:t>
    </dgm:pt>
    <dgm:pt modelId="{3C736DAF-7956-437E-8F77-1C6397208C8B}">
      <dgm:prSet phldrT="[Text]"/>
      <dgm:spPr/>
      <dgm:t>
        <a:bodyPr/>
        <a:lstStyle/>
        <a:p>
          <a:r>
            <a:rPr lang="en-IE" dirty="0" smtClean="0"/>
            <a:t>Clear specification of assessment tasks for the School Work Component  </a:t>
          </a:r>
          <a:endParaRPr lang="en-IE" dirty="0"/>
        </a:p>
      </dgm:t>
    </dgm:pt>
    <dgm:pt modelId="{C5A2341D-C4D2-4567-97A6-FDCE2D99D90B}" type="parTrans" cxnId="{5D1B97D6-3F8D-414A-AE87-E625CEFDCDA6}">
      <dgm:prSet/>
      <dgm:spPr/>
      <dgm:t>
        <a:bodyPr/>
        <a:lstStyle/>
        <a:p>
          <a:endParaRPr lang="en-IE"/>
        </a:p>
      </dgm:t>
    </dgm:pt>
    <dgm:pt modelId="{9B6D6ACD-1301-448D-B79A-C351A0D465E4}" type="sibTrans" cxnId="{5D1B97D6-3F8D-414A-AE87-E625CEFDCDA6}">
      <dgm:prSet/>
      <dgm:spPr/>
      <dgm:t>
        <a:bodyPr/>
        <a:lstStyle/>
        <a:p>
          <a:endParaRPr lang="en-IE"/>
        </a:p>
      </dgm:t>
    </dgm:pt>
    <dgm:pt modelId="{589C4370-CD6C-4F82-A7B7-2FFAC0745118}">
      <dgm:prSet phldrT="[Text]"/>
      <dgm:spPr/>
      <dgm:t>
        <a:bodyPr/>
        <a:lstStyle/>
        <a:p>
          <a:r>
            <a:rPr lang="en-IE" dirty="0" smtClean="0"/>
            <a:t>Process of school-focused moderation</a:t>
          </a:r>
          <a:endParaRPr lang="en-IE" dirty="0"/>
        </a:p>
      </dgm:t>
    </dgm:pt>
    <dgm:pt modelId="{CCBD8167-76EC-456A-8028-DEF4FAE74EA2}" type="parTrans" cxnId="{997A7BA1-5B74-48F0-9225-2FB53071BDF9}">
      <dgm:prSet/>
      <dgm:spPr/>
      <dgm:t>
        <a:bodyPr/>
        <a:lstStyle/>
        <a:p>
          <a:endParaRPr lang="en-IE"/>
        </a:p>
      </dgm:t>
    </dgm:pt>
    <dgm:pt modelId="{5B2697D1-4CFE-4D88-A9B0-B2A5938E4C64}" type="sibTrans" cxnId="{997A7BA1-5B74-48F0-9225-2FB53071BDF9}">
      <dgm:prSet/>
      <dgm:spPr/>
      <dgm:t>
        <a:bodyPr/>
        <a:lstStyle/>
        <a:p>
          <a:endParaRPr lang="en-IE"/>
        </a:p>
      </dgm:t>
    </dgm:pt>
    <dgm:pt modelId="{F9B558A1-6D81-4F06-9637-5919C070A323}">
      <dgm:prSet phldrT="[Text]"/>
      <dgm:spPr/>
      <dgm:t>
        <a:bodyPr/>
        <a:lstStyle/>
        <a:p>
          <a:r>
            <a:rPr lang="en-IE" dirty="0" smtClean="0"/>
            <a:t>Toolkit of assessment materials and guidance</a:t>
          </a:r>
          <a:endParaRPr lang="en-IE" dirty="0"/>
        </a:p>
      </dgm:t>
    </dgm:pt>
    <dgm:pt modelId="{B4A4ED30-D946-4EFA-9A56-C0C123472401}" type="parTrans" cxnId="{6948C7CD-5764-42F9-80B3-1CFB6136B02F}">
      <dgm:prSet/>
      <dgm:spPr/>
      <dgm:t>
        <a:bodyPr/>
        <a:lstStyle/>
        <a:p>
          <a:endParaRPr lang="en-IE"/>
        </a:p>
      </dgm:t>
    </dgm:pt>
    <dgm:pt modelId="{7A9D4174-1BE6-4A58-BFD8-BC3FBB584CBC}" type="sibTrans" cxnId="{6948C7CD-5764-42F9-80B3-1CFB6136B02F}">
      <dgm:prSet/>
      <dgm:spPr/>
      <dgm:t>
        <a:bodyPr/>
        <a:lstStyle/>
        <a:p>
          <a:endParaRPr lang="en-IE"/>
        </a:p>
      </dgm:t>
    </dgm:pt>
    <dgm:pt modelId="{AF1778C3-7D20-41AF-B8FC-F6372AE2ECA9}">
      <dgm:prSet phldrT="[Text]"/>
      <dgm:spPr/>
      <dgm:t>
        <a:bodyPr/>
        <a:lstStyle/>
        <a:p>
          <a:r>
            <a:rPr lang="en-IE" dirty="0" smtClean="0"/>
            <a:t>Professional development and other practical supports</a:t>
          </a:r>
          <a:endParaRPr lang="en-IE" dirty="0"/>
        </a:p>
      </dgm:t>
    </dgm:pt>
    <dgm:pt modelId="{49188EE4-2CCB-424C-AB41-2733940A9A45}" type="parTrans" cxnId="{B98BE26D-7B6B-427D-9214-CA983286B2FC}">
      <dgm:prSet/>
      <dgm:spPr/>
      <dgm:t>
        <a:bodyPr/>
        <a:lstStyle/>
        <a:p>
          <a:endParaRPr lang="en-IE"/>
        </a:p>
      </dgm:t>
    </dgm:pt>
    <dgm:pt modelId="{A129C2E5-6A40-4FE7-9A61-C590728E97B9}" type="sibTrans" cxnId="{B98BE26D-7B6B-427D-9214-CA983286B2FC}">
      <dgm:prSet/>
      <dgm:spPr/>
      <dgm:t>
        <a:bodyPr/>
        <a:lstStyle/>
        <a:p>
          <a:endParaRPr lang="en-IE"/>
        </a:p>
      </dgm:t>
    </dgm:pt>
    <dgm:pt modelId="{28CD0428-110A-4FE9-BB71-AC1F3194C8D6}">
      <dgm:prSet phldrT="[Text]"/>
      <dgm:spPr/>
      <dgm:t>
        <a:bodyPr/>
        <a:lstStyle/>
        <a:p>
          <a:r>
            <a:rPr lang="en-IE" dirty="0" smtClean="0"/>
            <a:t>Features of quality used to assess those tasks also set out (grade by grade)</a:t>
          </a:r>
          <a:endParaRPr lang="en-IE" dirty="0"/>
        </a:p>
      </dgm:t>
    </dgm:pt>
    <dgm:pt modelId="{F683E104-0B65-4797-885B-E133BA6C9FF4}" type="parTrans" cxnId="{990B58CD-21D0-483B-B6A9-778B816BC7A7}">
      <dgm:prSet/>
      <dgm:spPr/>
      <dgm:t>
        <a:bodyPr/>
        <a:lstStyle/>
        <a:p>
          <a:endParaRPr lang="en-IE"/>
        </a:p>
      </dgm:t>
    </dgm:pt>
    <dgm:pt modelId="{B8E36EB3-45DF-4476-A0CE-92B32D12A7CF}" type="sibTrans" cxnId="{990B58CD-21D0-483B-B6A9-778B816BC7A7}">
      <dgm:prSet/>
      <dgm:spPr/>
      <dgm:t>
        <a:bodyPr/>
        <a:lstStyle/>
        <a:p>
          <a:endParaRPr lang="en-IE"/>
        </a:p>
      </dgm:t>
    </dgm:pt>
    <dgm:pt modelId="{3A91B2C7-C7FF-41B3-BDF4-0F45AA621A04}">
      <dgm:prSet phldrT="[Text]"/>
      <dgm:spPr/>
      <dgm:t>
        <a:bodyPr/>
        <a:lstStyle/>
        <a:p>
          <a:r>
            <a:rPr lang="en-IE" dirty="0" smtClean="0"/>
            <a:t>Some State Examinations retained and Final Assessment in all subjects</a:t>
          </a:r>
          <a:endParaRPr lang="en-IE" dirty="0"/>
        </a:p>
      </dgm:t>
    </dgm:pt>
    <dgm:pt modelId="{90F8FF6D-9095-4780-AADA-333363E3D323}" type="parTrans" cxnId="{99A09BE6-293F-4FB6-8544-81D23313C527}">
      <dgm:prSet/>
      <dgm:spPr/>
      <dgm:t>
        <a:bodyPr/>
        <a:lstStyle/>
        <a:p>
          <a:endParaRPr lang="en-IE"/>
        </a:p>
      </dgm:t>
    </dgm:pt>
    <dgm:pt modelId="{0AFF735C-F0C4-4FA0-98CC-982C37D5A8C1}" type="sibTrans" cxnId="{99A09BE6-293F-4FB6-8544-81D23313C527}">
      <dgm:prSet/>
      <dgm:spPr/>
      <dgm:t>
        <a:bodyPr/>
        <a:lstStyle/>
        <a:p>
          <a:endParaRPr lang="en-IE"/>
        </a:p>
      </dgm:t>
    </dgm:pt>
    <dgm:pt modelId="{BF9DE619-5E9D-445C-92A3-13BAC8971518}">
      <dgm:prSet/>
      <dgm:spPr/>
      <dgm:t>
        <a:bodyPr/>
        <a:lstStyle/>
        <a:p>
          <a:r>
            <a:rPr lang="en-IE" dirty="0" smtClean="0"/>
            <a:t>DES monitors assessment results</a:t>
          </a:r>
          <a:endParaRPr lang="en-IE" dirty="0"/>
        </a:p>
      </dgm:t>
    </dgm:pt>
    <dgm:pt modelId="{652D5F92-7336-44F5-B07E-BA9B4F02E469}" type="parTrans" cxnId="{E34BD9B6-6552-4675-BFC3-1B8681585176}">
      <dgm:prSet/>
      <dgm:spPr/>
      <dgm:t>
        <a:bodyPr/>
        <a:lstStyle/>
        <a:p>
          <a:endParaRPr lang="en-IE"/>
        </a:p>
      </dgm:t>
    </dgm:pt>
    <dgm:pt modelId="{25B3E574-6D19-4645-801F-F61CD08E0E9C}" type="sibTrans" cxnId="{E34BD9B6-6552-4675-BFC3-1B8681585176}">
      <dgm:prSet/>
      <dgm:spPr/>
      <dgm:t>
        <a:bodyPr/>
        <a:lstStyle/>
        <a:p>
          <a:endParaRPr lang="en-IE"/>
        </a:p>
      </dgm:t>
    </dgm:pt>
    <dgm:pt modelId="{E107500E-239A-463B-8A5A-25C5A209F772}" type="pres">
      <dgm:prSet presAssocID="{3E024A61-ABA4-435E-ABF6-4C3B7C40C7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C95BAF95-1123-46AD-82A4-E9D7954B715F}" type="pres">
      <dgm:prSet presAssocID="{F45CA10F-2AE0-4FEB-8C9F-1D77993C1AC2}" presName="linNode" presStyleCnt="0"/>
      <dgm:spPr/>
      <dgm:t>
        <a:bodyPr/>
        <a:lstStyle/>
        <a:p>
          <a:endParaRPr lang="en-IE"/>
        </a:p>
      </dgm:t>
    </dgm:pt>
    <dgm:pt modelId="{5638733B-3CDC-4FA6-BA56-5AE99205DF3E}" type="pres">
      <dgm:prSet presAssocID="{F45CA10F-2AE0-4FEB-8C9F-1D77993C1AC2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690E11F-93B5-42EF-BA3C-9F4415FB6999}" type="pres">
      <dgm:prSet presAssocID="{F45CA10F-2AE0-4FEB-8C9F-1D77993C1A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FA240237-3DAA-4E46-BEDB-63528B19DBE8}" type="presOf" srcId="{3C736DAF-7956-437E-8F77-1C6397208C8B}" destId="{2690E11F-93B5-42EF-BA3C-9F4415FB6999}" srcOrd="0" destOrd="0" presId="urn:microsoft.com/office/officeart/2005/8/layout/vList5"/>
    <dgm:cxn modelId="{F5B20EF9-8791-4FC2-809C-56298EED6093}" type="presOf" srcId="{AF1778C3-7D20-41AF-B8FC-F6372AE2ECA9}" destId="{2690E11F-93B5-42EF-BA3C-9F4415FB6999}" srcOrd="0" destOrd="4" presId="urn:microsoft.com/office/officeart/2005/8/layout/vList5"/>
    <dgm:cxn modelId="{C816B5CA-0FE9-4990-B443-28FF4F767245}" type="presOf" srcId="{F45CA10F-2AE0-4FEB-8C9F-1D77993C1AC2}" destId="{5638733B-3CDC-4FA6-BA56-5AE99205DF3E}" srcOrd="0" destOrd="0" presId="urn:microsoft.com/office/officeart/2005/8/layout/vList5"/>
    <dgm:cxn modelId="{5D1B97D6-3F8D-414A-AE87-E625CEFDCDA6}" srcId="{F45CA10F-2AE0-4FEB-8C9F-1D77993C1AC2}" destId="{3C736DAF-7956-437E-8F77-1C6397208C8B}" srcOrd="0" destOrd="0" parTransId="{C5A2341D-C4D2-4567-97A6-FDCE2D99D90B}" sibTransId="{9B6D6ACD-1301-448D-B79A-C351A0D465E4}"/>
    <dgm:cxn modelId="{990B58CD-21D0-483B-B6A9-778B816BC7A7}" srcId="{F45CA10F-2AE0-4FEB-8C9F-1D77993C1AC2}" destId="{28CD0428-110A-4FE9-BB71-AC1F3194C8D6}" srcOrd="1" destOrd="0" parTransId="{F683E104-0B65-4797-885B-E133BA6C9FF4}" sibTransId="{B8E36EB3-45DF-4476-A0CE-92B32D12A7CF}"/>
    <dgm:cxn modelId="{8DC1CD04-4C5D-4801-9696-83BA6E9E3395}" type="presOf" srcId="{F9B558A1-6D81-4F06-9637-5919C070A323}" destId="{2690E11F-93B5-42EF-BA3C-9F4415FB6999}" srcOrd="0" destOrd="3" presId="urn:microsoft.com/office/officeart/2005/8/layout/vList5"/>
    <dgm:cxn modelId="{E0C87B30-59F8-4FA3-B27B-B8C5899A7B62}" srcId="{3E024A61-ABA4-435E-ABF6-4C3B7C40C77A}" destId="{F45CA10F-2AE0-4FEB-8C9F-1D77993C1AC2}" srcOrd="0" destOrd="0" parTransId="{A29D10D9-F892-4985-8EF1-DB70D32F1EA7}" sibTransId="{0A0C3174-4BFD-4896-994B-18EF4EAC6F43}"/>
    <dgm:cxn modelId="{A04BC105-1D6A-408F-B85E-D5620DB0B627}" type="presOf" srcId="{3A91B2C7-C7FF-41B3-BDF4-0F45AA621A04}" destId="{2690E11F-93B5-42EF-BA3C-9F4415FB6999}" srcOrd="0" destOrd="5" presId="urn:microsoft.com/office/officeart/2005/8/layout/vList5"/>
    <dgm:cxn modelId="{B4EB9F18-359F-4328-96E9-B56E73F661CD}" type="presOf" srcId="{589C4370-CD6C-4F82-A7B7-2FFAC0745118}" destId="{2690E11F-93B5-42EF-BA3C-9F4415FB6999}" srcOrd="0" destOrd="2" presId="urn:microsoft.com/office/officeart/2005/8/layout/vList5"/>
    <dgm:cxn modelId="{92A847BC-F43F-48B1-9622-B838E9963F9A}" type="presOf" srcId="{BF9DE619-5E9D-445C-92A3-13BAC8971518}" destId="{2690E11F-93B5-42EF-BA3C-9F4415FB6999}" srcOrd="0" destOrd="6" presId="urn:microsoft.com/office/officeart/2005/8/layout/vList5"/>
    <dgm:cxn modelId="{B98BE26D-7B6B-427D-9214-CA983286B2FC}" srcId="{F45CA10F-2AE0-4FEB-8C9F-1D77993C1AC2}" destId="{AF1778C3-7D20-41AF-B8FC-F6372AE2ECA9}" srcOrd="4" destOrd="0" parTransId="{49188EE4-2CCB-424C-AB41-2733940A9A45}" sibTransId="{A129C2E5-6A40-4FE7-9A61-C590728E97B9}"/>
    <dgm:cxn modelId="{99A09BE6-293F-4FB6-8544-81D23313C527}" srcId="{F45CA10F-2AE0-4FEB-8C9F-1D77993C1AC2}" destId="{3A91B2C7-C7FF-41B3-BDF4-0F45AA621A04}" srcOrd="5" destOrd="0" parTransId="{90F8FF6D-9095-4780-AADA-333363E3D323}" sibTransId="{0AFF735C-F0C4-4FA0-98CC-982C37D5A8C1}"/>
    <dgm:cxn modelId="{6948C7CD-5764-42F9-80B3-1CFB6136B02F}" srcId="{F45CA10F-2AE0-4FEB-8C9F-1D77993C1AC2}" destId="{F9B558A1-6D81-4F06-9637-5919C070A323}" srcOrd="3" destOrd="0" parTransId="{B4A4ED30-D946-4EFA-9A56-C0C123472401}" sibTransId="{7A9D4174-1BE6-4A58-BFD8-BC3FBB584CBC}"/>
    <dgm:cxn modelId="{E34BD9B6-6552-4675-BFC3-1B8681585176}" srcId="{F45CA10F-2AE0-4FEB-8C9F-1D77993C1AC2}" destId="{BF9DE619-5E9D-445C-92A3-13BAC8971518}" srcOrd="6" destOrd="0" parTransId="{652D5F92-7336-44F5-B07E-BA9B4F02E469}" sibTransId="{25B3E574-6D19-4645-801F-F61CD08E0E9C}"/>
    <dgm:cxn modelId="{997A7BA1-5B74-48F0-9225-2FB53071BDF9}" srcId="{F45CA10F-2AE0-4FEB-8C9F-1D77993C1AC2}" destId="{589C4370-CD6C-4F82-A7B7-2FFAC0745118}" srcOrd="2" destOrd="0" parTransId="{CCBD8167-76EC-456A-8028-DEF4FAE74EA2}" sibTransId="{5B2697D1-4CFE-4D88-A9B0-B2A5938E4C64}"/>
    <dgm:cxn modelId="{AD2FC7AC-5D11-479B-8204-49985F52062C}" type="presOf" srcId="{28CD0428-110A-4FE9-BB71-AC1F3194C8D6}" destId="{2690E11F-93B5-42EF-BA3C-9F4415FB6999}" srcOrd="0" destOrd="1" presId="urn:microsoft.com/office/officeart/2005/8/layout/vList5"/>
    <dgm:cxn modelId="{5FE878C8-4749-4627-A0EE-CCCADB2358F2}" type="presOf" srcId="{3E024A61-ABA4-435E-ABF6-4C3B7C40C77A}" destId="{E107500E-239A-463B-8A5A-25C5A209F772}" srcOrd="0" destOrd="0" presId="urn:microsoft.com/office/officeart/2005/8/layout/vList5"/>
    <dgm:cxn modelId="{B2C5354E-7CD3-445E-910D-46063F8AF18B}" type="presParOf" srcId="{E107500E-239A-463B-8A5A-25C5A209F772}" destId="{C95BAF95-1123-46AD-82A4-E9D7954B715F}" srcOrd="0" destOrd="0" presId="urn:microsoft.com/office/officeart/2005/8/layout/vList5"/>
    <dgm:cxn modelId="{D9FB82B5-D314-4638-B468-5D8E37A88E12}" type="presParOf" srcId="{C95BAF95-1123-46AD-82A4-E9D7954B715F}" destId="{5638733B-3CDC-4FA6-BA56-5AE99205DF3E}" srcOrd="0" destOrd="0" presId="urn:microsoft.com/office/officeart/2005/8/layout/vList5"/>
    <dgm:cxn modelId="{4B41FAAB-987C-4963-9F09-D7526DA1AA5A}" type="presParOf" srcId="{C95BAF95-1123-46AD-82A4-E9D7954B715F}" destId="{2690E11F-93B5-42EF-BA3C-9F4415FB69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981F0-74EA-E548-87A8-07B44BC9DFF3}">
      <dsp:nvSpPr>
        <dsp:cNvPr id="0" name=""/>
        <dsp:cNvSpPr/>
      </dsp:nvSpPr>
      <dsp:spPr>
        <a:xfrm>
          <a:off x="6339617" y="141391"/>
          <a:ext cx="2349479" cy="3082851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12573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Priority Learning Units</a:t>
          </a:r>
        </a:p>
      </dsp:txBody>
      <dsp:txXfrm rot="16200000">
        <a:off x="7003779" y="1223242"/>
        <a:ext cx="2774566" cy="610864"/>
      </dsp:txXfrm>
    </dsp:sp>
    <dsp:sp modelId="{D903876F-E53F-0148-9BFD-BE91BB37A010}">
      <dsp:nvSpPr>
        <dsp:cNvPr id="0" name=""/>
        <dsp:cNvSpPr/>
      </dsp:nvSpPr>
      <dsp:spPr>
        <a:xfrm>
          <a:off x="3479644" y="1003305"/>
          <a:ext cx="2400456" cy="4443260"/>
        </a:xfrm>
        <a:prstGeom prst="rect">
          <a:avLst/>
        </a:prstGeom>
        <a:solidFill>
          <a:srgbClr val="FFC000">
            <a:alpha val="66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12573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Potential Short Courses</a:t>
          </a:r>
        </a:p>
      </dsp:txBody>
      <dsp:txXfrm rot="16200000">
        <a:off x="3576134" y="2690713"/>
        <a:ext cx="3998934" cy="624118"/>
      </dsp:txXfrm>
    </dsp:sp>
    <dsp:sp modelId="{6E5E2DEB-B13C-3C4B-AFED-6D5DB6873765}">
      <dsp:nvSpPr>
        <dsp:cNvPr id="0" name=""/>
        <dsp:cNvSpPr/>
      </dsp:nvSpPr>
      <dsp:spPr>
        <a:xfrm>
          <a:off x="6339622" y="3316374"/>
          <a:ext cx="2387783" cy="3400216"/>
        </a:xfrm>
        <a:prstGeom prst="rect">
          <a:avLst/>
        </a:prstGeom>
        <a:solidFill>
          <a:srgbClr val="0070C0">
            <a:alpha val="7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12573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      Skills</a:t>
          </a:r>
          <a:endParaRPr lang="en-US" sz="2200" b="1" kern="1200" dirty="0">
            <a:solidFill>
              <a:sysClr val="window" lastClr="FFFFFF"/>
            </a:solidFill>
            <a:latin typeface="+mn-lt"/>
            <a:ea typeface="+mn-ea"/>
            <a:cs typeface="Helvetica"/>
          </a:endParaRPr>
        </a:p>
      </dsp:txBody>
      <dsp:txXfrm rot="16200000">
        <a:off x="6894416" y="4536060"/>
        <a:ext cx="3060194" cy="620823"/>
      </dsp:txXfrm>
    </dsp:sp>
    <dsp:sp modelId="{6ABC4B4A-C379-594D-A596-40D575BA8245}">
      <dsp:nvSpPr>
        <dsp:cNvPr id="0" name=""/>
        <dsp:cNvSpPr/>
      </dsp:nvSpPr>
      <dsp:spPr>
        <a:xfrm>
          <a:off x="414634" y="128255"/>
          <a:ext cx="2910096" cy="6474046"/>
        </a:xfrm>
        <a:prstGeom prst="rect">
          <a:avLst/>
        </a:prstGeom>
        <a:solidFill>
          <a:srgbClr val="FF0000">
            <a:alpha val="53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0" rIns="18288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ysClr val="window" lastClr="FFFFFF"/>
              </a:solidFill>
              <a:latin typeface="+mn-lt"/>
              <a:ea typeface="+mn-ea"/>
              <a:cs typeface="Helvetica"/>
            </a:rPr>
            <a:t>Subjects</a:t>
          </a:r>
        </a:p>
      </dsp:txBody>
      <dsp:txXfrm rot="16200000">
        <a:off x="42261" y="2663264"/>
        <a:ext cx="5826642" cy="756624"/>
      </dsp:txXfrm>
    </dsp:sp>
    <dsp:sp modelId="{C5A5D268-C12A-3641-85E3-398731AC119C}">
      <dsp:nvSpPr>
        <dsp:cNvPr id="0" name=""/>
        <dsp:cNvSpPr/>
      </dsp:nvSpPr>
      <dsp:spPr>
        <a:xfrm>
          <a:off x="600717" y="141399"/>
          <a:ext cx="3002696" cy="657520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Art Craft Design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Business Studies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Classics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English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French       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Geography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German           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History         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Home Economics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Irish              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Italian        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Jewish Studies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Materials Technology (Wood)   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Mathematics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Metalwork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Music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Religious Education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Science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Spanish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Technical Graphics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Technology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</dsp:txBody>
      <dsp:txXfrm>
        <a:off x="600717" y="141399"/>
        <a:ext cx="3002696" cy="6575200"/>
      </dsp:txXfrm>
    </dsp:sp>
    <dsp:sp modelId="{A139C89B-B1DC-9F46-B421-586B72D4CAB2}">
      <dsp:nvSpPr>
        <dsp:cNvPr id="0" name=""/>
        <dsp:cNvSpPr/>
      </dsp:nvSpPr>
      <dsp:spPr>
        <a:xfrm>
          <a:off x="3575604" y="1028270"/>
          <a:ext cx="2154423" cy="450190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Civic, Social and Political Education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Digital Media </a:t>
          </a:r>
          <a:endParaRPr lang="en-US" sz="1600" b="0" kern="1200" dirty="0" smtClean="0">
            <a:solidFill>
              <a:sysClr val="windowText" lastClr="000000"/>
            </a:solidFill>
            <a:latin typeface="+mn-l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</a:rPr>
            <a:t>Social</a:t>
          </a: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, Personal and Health </a:t>
          </a:r>
          <a:r>
            <a:rPr lang="en-US" sz="1600" b="0" kern="1200" dirty="0" smtClean="0">
              <a:solidFill>
                <a:sysClr val="windowText" lastClr="000000"/>
              </a:solidFill>
              <a:latin typeface="+mn-lt"/>
            </a:rPr>
            <a:t>Education</a:t>
          </a:r>
          <a:endParaRPr lang="en-US" sz="1600" b="0" kern="1200" dirty="0">
            <a:solidFill>
              <a:sysClr val="windowText" lastClr="000000"/>
            </a:solidFill>
            <a:latin typeface="+mn-l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Chinese</a:t>
          </a:r>
          <a:endParaRPr lang="en-US" sz="1600" b="0" kern="1200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Physical Education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ysClr val="windowText" lastClr="000000"/>
              </a:solidFill>
              <a:latin typeface="+mn-lt"/>
            </a:rPr>
            <a:t>Artistic Performance </a:t>
          </a:r>
          <a:endParaRPr lang="en-IE" sz="1600" b="0" kern="1200" dirty="0">
            <a:solidFill>
              <a:sysClr val="windowText" lastClr="000000"/>
            </a:solidFill>
            <a:latin typeface="+mn-lt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</a:rPr>
            <a:t>Programming/Coding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</a:rPr>
            <a:t>And school developed short courses </a:t>
          </a:r>
          <a:endParaRPr lang="en-IE" sz="1600" b="0" kern="1200" dirty="0">
            <a:solidFill>
              <a:sysClr val="windowText" lastClr="000000"/>
            </a:solidFill>
            <a:latin typeface="+mn-lt"/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100" kern="1200" dirty="0"/>
        </a:p>
      </dsp:txBody>
      <dsp:txXfrm>
        <a:off x="3575604" y="1028270"/>
        <a:ext cx="2154423" cy="4501901"/>
      </dsp:txXfrm>
    </dsp:sp>
    <dsp:sp modelId="{53FC15AB-BEA5-C849-9E40-3D286529F9E2}">
      <dsp:nvSpPr>
        <dsp:cNvPr id="0" name=""/>
        <dsp:cNvSpPr/>
      </dsp:nvSpPr>
      <dsp:spPr>
        <a:xfrm>
          <a:off x="6413501" y="296802"/>
          <a:ext cx="1991151" cy="2928353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b="1" kern="1200" dirty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Level 2 Qualification</a:t>
          </a:r>
          <a:endParaRPr lang="en-US" sz="1800" b="1" kern="1200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400" b="0" kern="1200" dirty="0" smtClean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0" kern="1200" dirty="0" smtClean="0">
              <a:solidFill>
                <a:srgbClr val="000000"/>
              </a:solidFill>
              <a:latin typeface="+mn-lt"/>
              <a:ea typeface="+mn-ea"/>
              <a:cs typeface="Helvetica"/>
            </a:rPr>
            <a:t>Communicating </a:t>
          </a:r>
          <a:r>
            <a:rPr lang="en-IE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and Literacy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Numeracy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Looking after myself   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Living in a community 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0" kern="1200" dirty="0">
              <a:solidFill>
                <a:srgbClr val="000000"/>
              </a:solidFill>
              <a:latin typeface="+mn-lt"/>
              <a:ea typeface="+mn-ea"/>
              <a:cs typeface="Helvetica"/>
            </a:rPr>
            <a:t>Preparing for work</a:t>
          </a:r>
          <a:endParaRPr lang="en-US" sz="1600" b="0" kern="1200" dirty="0">
            <a:solidFill>
              <a:srgbClr val="000000"/>
            </a:solidFill>
            <a:latin typeface="+mn-lt"/>
            <a:ea typeface="+mn-ea"/>
            <a:cs typeface="Helvetica"/>
          </a:endParaRPr>
        </a:p>
      </dsp:txBody>
      <dsp:txXfrm>
        <a:off x="6413501" y="296802"/>
        <a:ext cx="1991151" cy="2928353"/>
      </dsp:txXfrm>
    </dsp:sp>
    <dsp:sp modelId="{FEA37EB4-2DCE-0B4A-8EF5-3B5E71D7E113}">
      <dsp:nvSpPr>
        <dsp:cNvPr id="0" name=""/>
        <dsp:cNvSpPr/>
      </dsp:nvSpPr>
      <dsp:spPr>
        <a:xfrm>
          <a:off x="6553197" y="3329508"/>
          <a:ext cx="2085396" cy="3387076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Other areas of learning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Such as…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Guidance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DEAR (Drop everything and read)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Tutorial time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Choir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ysClr val="windowText" lastClr="000000"/>
              </a:solidFill>
              <a:latin typeface="+mn-lt"/>
              <a:ea typeface="+mn-ea"/>
              <a:cs typeface="Helvetica"/>
            </a:rPr>
            <a:t>Etc.</a:t>
          </a:r>
          <a:endParaRPr lang="en-US" sz="1600" b="0" kern="1200" dirty="0">
            <a:solidFill>
              <a:sysClr val="windowText" lastClr="000000"/>
            </a:solidFill>
            <a:latin typeface="+mn-lt"/>
            <a:ea typeface="+mn-ea"/>
            <a:cs typeface="Helvetica"/>
          </a:endParaRPr>
        </a:p>
      </dsp:txBody>
      <dsp:txXfrm>
        <a:off x="6553197" y="3329508"/>
        <a:ext cx="2085396" cy="33870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0E11F-93B5-42EF-BA3C-9F4415FB6999}">
      <dsp:nvSpPr>
        <dsp:cNvPr id="0" name=""/>
        <dsp:cNvSpPr/>
      </dsp:nvSpPr>
      <dsp:spPr>
        <a:xfrm rot="5400000">
          <a:off x="3785742" y="-370490"/>
          <a:ext cx="3620770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Move towards school-based assessment</a:t>
          </a:r>
          <a:endParaRPr lang="en-I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Mostly formative but linked to summative</a:t>
          </a:r>
          <a:endParaRPr lang="en-I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Continual feedback to students on how to progress learning and performance</a:t>
          </a:r>
          <a:endParaRPr lang="en-I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Based on clear outcomes-based specifications and expectations for learners</a:t>
          </a:r>
          <a:endParaRPr lang="en-I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Annotated examples of student work  illustrate those expectations</a:t>
          </a:r>
          <a:endParaRPr lang="en-IE" sz="2000" kern="1200" dirty="0"/>
        </a:p>
      </dsp:txBody>
      <dsp:txXfrm rot="-5400000">
        <a:off x="2962656" y="629347"/>
        <a:ext cx="5090193" cy="3267268"/>
      </dsp:txXfrm>
    </dsp:sp>
    <dsp:sp modelId="{5638733B-3CDC-4FA6-BA56-5AE99205DF3E}">
      <dsp:nvSpPr>
        <dsp:cNvPr id="0" name=""/>
        <dsp:cNvSpPr/>
      </dsp:nvSpPr>
      <dsp:spPr>
        <a:xfrm>
          <a:off x="0" y="0"/>
          <a:ext cx="2962656" cy="45259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600" kern="1200" dirty="0" smtClean="0"/>
            <a:t>Features of Junior Cycle Assessment </a:t>
          </a:r>
          <a:endParaRPr lang="en-IE" sz="3600" kern="1200" dirty="0"/>
        </a:p>
      </dsp:txBody>
      <dsp:txXfrm>
        <a:off x="144625" y="144625"/>
        <a:ext cx="2673406" cy="42367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0E11F-93B5-42EF-BA3C-9F4415FB6999}">
      <dsp:nvSpPr>
        <dsp:cNvPr id="0" name=""/>
        <dsp:cNvSpPr/>
      </dsp:nvSpPr>
      <dsp:spPr>
        <a:xfrm rot="5400000">
          <a:off x="3785742" y="-370490"/>
          <a:ext cx="3620770" cy="5266944"/>
        </a:xfrm>
        <a:prstGeom prst="round2SameRect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Clear specification of assessment tasks for the School Work Component  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Features of quality used to assess those tasks also set out (grade by grade)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Process of school-focused moderation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Toolkit of assessment materials and guidance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Professional development and other practical supports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Some State Examinations retained and Final Assessment in all subjects</a:t>
          </a:r>
          <a:endParaRPr lang="en-I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DES monitors assessment results</a:t>
          </a:r>
          <a:endParaRPr lang="en-IE" sz="1900" kern="1200" dirty="0"/>
        </a:p>
      </dsp:txBody>
      <dsp:txXfrm rot="-5400000">
        <a:off x="2962656" y="629347"/>
        <a:ext cx="5090193" cy="3267268"/>
      </dsp:txXfrm>
    </dsp:sp>
    <dsp:sp modelId="{5638733B-3CDC-4FA6-BA56-5AE99205DF3E}">
      <dsp:nvSpPr>
        <dsp:cNvPr id="0" name=""/>
        <dsp:cNvSpPr/>
      </dsp:nvSpPr>
      <dsp:spPr>
        <a:xfrm>
          <a:off x="0" y="0"/>
          <a:ext cx="2962656" cy="4525963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600" kern="1200" dirty="0" smtClean="0"/>
            <a:t>Supports for Assessment </a:t>
          </a:r>
          <a:endParaRPr lang="en-IE" sz="3600" kern="1200" dirty="0"/>
        </a:p>
      </dsp:txBody>
      <dsp:txXfrm>
        <a:off x="144625" y="144625"/>
        <a:ext cx="2673406" cy="4236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6706" y="1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>
              <a:defRPr sz="1200"/>
            </a:lvl1pPr>
          </a:lstStyle>
          <a:p>
            <a:fld id="{E321207D-123B-4B8A-B719-0E9AF5FFB971}" type="datetimeFigureOut">
              <a:rPr lang="en-IE" smtClean="0"/>
              <a:pPr/>
              <a:t>24/02/2014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658420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6706" y="6658420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r">
              <a:defRPr sz="1200"/>
            </a:lvl1pPr>
          </a:lstStyle>
          <a:p>
            <a:fld id="{A2E48062-E018-416E-9643-FA19E121A60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51715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6706" y="1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>
              <a:defRPr sz="1200"/>
            </a:lvl1pPr>
          </a:lstStyle>
          <a:p>
            <a:fld id="{A59BF7D1-00EB-2446-B8FC-2A7EC70D900D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8" tIns="46159" rIns="92318" bIns="461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421" y="3329774"/>
            <a:ext cx="7437563" cy="3154341"/>
          </a:xfrm>
          <a:prstGeom prst="rect">
            <a:avLst/>
          </a:prstGeom>
        </p:spPr>
        <p:txBody>
          <a:bodyPr vert="horz" lIns="92318" tIns="46159" rIns="92318" bIns="46159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658420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6706" y="6658420"/>
            <a:ext cx="4027481" cy="350858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r">
              <a:defRPr sz="1200"/>
            </a:lvl1pPr>
          </a:lstStyle>
          <a:p>
            <a:fld id="{7EE7DCF0-3DE2-C448-95B0-87A2517948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71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079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150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229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303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379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453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532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608" algn="l" defTabSz="45707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EEDF0-80C2-EE41-BF09-4F09D802059C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79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F88B6-4ED3-4A71-8D89-C6195BFDFBA3}" type="slidenum">
              <a:rPr lang="en-IE" smtClean="0"/>
              <a:pPr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5284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9173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46128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9338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9540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0082" indent="-288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3973" indent="-23079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5562" indent="-23079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77151" indent="-23079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38740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0329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191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350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A9BCA-1F3D-402A-9AE6-3BBAB607DE7F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4013" y="523875"/>
            <a:ext cx="3508375" cy="2632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9DCF3F-04CF-4F19-85BD-2DDE87A20A3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7DCF0-3DE2-C448-95B0-87A25179484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582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0082" indent="-288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3973" indent="-23079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5562" indent="-23079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77151" indent="-23079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38740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0329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191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350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A9BCA-1F3D-402A-9AE6-3BBAB607DE7F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I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3676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2318" tIns="46159" rIns="92318" bIns="4615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5266706" y="6658419"/>
            <a:ext cx="4027481" cy="3508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318" tIns="46159" rIns="92318" bIns="46159" anchor="b"/>
          <a:lstStyle/>
          <a:p>
            <a:pPr algn="r">
              <a:defRPr/>
            </a:pPr>
            <a:fld id="{C7E92C00-E2F9-49FC-8D98-708A8DEF81B5}" type="slidenum">
              <a:rPr lang="en-US" sz="1200">
                <a:latin typeface="+mn-lt"/>
              </a:rPr>
              <a:pPr algn="r">
                <a:defRPr/>
              </a:pPr>
              <a:t>1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36762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4013" y="523875"/>
            <a:ext cx="3508375" cy="2632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>
                <a:effectLst/>
              </a:rPr>
              <a:t> </a:t>
            </a:r>
            <a:endParaRPr lang="en-I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9DCF3F-04CF-4F19-85BD-2DDE87A20A3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13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7DCF0-3DE2-C448-95B0-87A25179484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011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647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2318" tIns="46159" rIns="92318" bIns="4615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5266706" y="6658419"/>
            <a:ext cx="4027481" cy="3508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318" tIns="46159" rIns="92318" bIns="46159" anchor="b"/>
          <a:lstStyle/>
          <a:p>
            <a:pPr algn="r">
              <a:defRPr/>
            </a:pPr>
            <a:fld id="{E2533A37-CF48-4BBD-A6DD-58850344CCE1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EEDF0-80C2-EE41-BF09-4F09D802059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3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7DCF0-3DE2-C448-95B0-87A25179484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7188" y="527050"/>
            <a:ext cx="3502025" cy="2627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08471-3E56-446E-872E-D6096F65DAEA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827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dirty="0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DB2876-3E1A-40DE-9D6D-2B71BE075857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/>
              </a:rPr>
              <a:t> </a:t>
            </a:r>
            <a:endParaRPr lang="en-IE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0082" indent="-288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3973" indent="-23079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5562" indent="-23079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77151" indent="-23079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38740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0329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191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350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A9BCA-1F3D-402A-9AE6-3BBAB607DE7F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895600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0082" indent="-288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3973" indent="-23079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15562" indent="-23079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77151" indent="-23079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38740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00329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6191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23508" indent="-2307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A9BCA-1F3D-402A-9AE6-3BBAB607DE7F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707" y="3843692"/>
            <a:ext cx="7825199" cy="2023729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25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1539" y="6449096"/>
            <a:ext cx="2415483" cy="365123"/>
          </a:xfrm>
          <a:prstGeom prst="rect">
            <a:avLst/>
          </a:prstGeom>
        </p:spPr>
        <p:txBody>
          <a:bodyPr lIns="91413" tIns="45708" rIns="91413" bIns="4570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16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8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150" indent="-457079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6959" indent="-342809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033" indent="-342809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112" indent="-342809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22" y="5900177"/>
            <a:ext cx="952187" cy="365123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sz="11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69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23" y="5161026"/>
            <a:ext cx="7772399" cy="632263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0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1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2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8283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22853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7424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319953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36566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22316" y="3208655"/>
            <a:ext cx="7825199" cy="1563459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6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0" y="1600209"/>
            <a:ext cx="4038597" cy="4525962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17" y="1600209"/>
            <a:ext cx="4038597" cy="4525962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3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9" y="1535134"/>
            <a:ext cx="4040192" cy="6397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9" indent="0">
              <a:buNone/>
              <a:defRPr sz="2000" b="1"/>
            </a:lvl2pPr>
            <a:lvl3pPr marL="914150" indent="0">
              <a:buNone/>
              <a:defRPr sz="1600" b="1"/>
            </a:lvl3pPr>
            <a:lvl4pPr marL="1371229" indent="0">
              <a:buNone/>
              <a:defRPr sz="1600" b="1"/>
            </a:lvl4pPr>
            <a:lvl5pPr marL="1828303" indent="0">
              <a:buNone/>
              <a:defRPr sz="1600" b="1"/>
            </a:lvl5pPr>
            <a:lvl6pPr marL="2285379" indent="0">
              <a:buNone/>
              <a:defRPr sz="1600" b="1"/>
            </a:lvl6pPr>
            <a:lvl7pPr marL="2742453" indent="0">
              <a:buNone/>
              <a:defRPr sz="1600" b="1"/>
            </a:lvl7pPr>
            <a:lvl8pPr marL="3199532" indent="0">
              <a:buNone/>
              <a:defRPr sz="1600" b="1"/>
            </a:lvl8pPr>
            <a:lvl9pPr marL="3656608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9" y="2174881"/>
            <a:ext cx="40401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8" y="1535134"/>
            <a:ext cx="4041778" cy="6397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9" indent="0">
              <a:buNone/>
              <a:defRPr sz="2000" b="1"/>
            </a:lvl2pPr>
            <a:lvl3pPr marL="914150" indent="0">
              <a:buNone/>
              <a:defRPr sz="1600" b="1"/>
            </a:lvl3pPr>
            <a:lvl4pPr marL="1371229" indent="0">
              <a:buNone/>
              <a:defRPr sz="1600" b="1"/>
            </a:lvl4pPr>
            <a:lvl5pPr marL="1828303" indent="0">
              <a:buNone/>
              <a:defRPr sz="1600" b="1"/>
            </a:lvl5pPr>
            <a:lvl6pPr marL="2285379" indent="0">
              <a:buNone/>
              <a:defRPr sz="1600" b="1"/>
            </a:lvl6pPr>
            <a:lvl7pPr marL="2742453" indent="0">
              <a:buNone/>
              <a:defRPr sz="1600" b="1"/>
            </a:lvl7pPr>
            <a:lvl8pPr marL="3199532" indent="0">
              <a:buNone/>
              <a:defRPr sz="1600" b="1"/>
            </a:lvl8pPr>
            <a:lvl9pPr marL="3656608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8" y="2174881"/>
            <a:ext cx="40417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81539" y="6449096"/>
            <a:ext cx="2415483" cy="365123"/>
          </a:xfrm>
          <a:prstGeom prst="rect">
            <a:avLst/>
          </a:prstGeom>
        </p:spPr>
        <p:txBody>
          <a:bodyPr lIns="91413" tIns="45708" rIns="91413" bIns="45708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7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2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3" y="6356375"/>
            <a:ext cx="2133598" cy="365123"/>
          </a:xfrm>
          <a:prstGeom prst="rect">
            <a:avLst/>
          </a:prstGeom>
        </p:spPr>
        <p:txBody>
          <a:bodyPr lIns="91413" tIns="45708" rIns="91413" bIns="45708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81539" y="6449096"/>
            <a:ext cx="2415483" cy="365123"/>
          </a:xfrm>
          <a:prstGeom prst="rect">
            <a:avLst/>
          </a:prstGeom>
        </p:spPr>
        <p:txBody>
          <a:bodyPr lIns="91413" tIns="45708" rIns="91413" bIns="45708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9" y="1435097"/>
            <a:ext cx="5111755" cy="46910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097"/>
            <a:ext cx="3008314" cy="4691063"/>
          </a:xfrm>
        </p:spPr>
        <p:txBody>
          <a:bodyPr/>
          <a:lstStyle>
            <a:lvl1pPr marL="0" indent="0">
              <a:buNone/>
              <a:defRPr sz="1100"/>
            </a:lvl1pPr>
            <a:lvl2pPr marL="457079" indent="0">
              <a:buNone/>
              <a:defRPr sz="1100"/>
            </a:lvl2pPr>
            <a:lvl3pPr marL="914150" indent="0">
              <a:buNone/>
              <a:defRPr sz="1100"/>
            </a:lvl3pPr>
            <a:lvl4pPr marL="1371229" indent="0">
              <a:buNone/>
              <a:defRPr sz="900"/>
            </a:lvl4pPr>
            <a:lvl5pPr marL="1828303" indent="0">
              <a:buNone/>
              <a:defRPr sz="900"/>
            </a:lvl5pPr>
            <a:lvl6pPr marL="2285379" indent="0">
              <a:buNone/>
              <a:defRPr sz="900"/>
            </a:lvl6pPr>
            <a:lvl7pPr marL="2742453" indent="0">
              <a:buNone/>
              <a:defRPr sz="900"/>
            </a:lvl7pPr>
            <a:lvl8pPr marL="3199532" indent="0">
              <a:buNone/>
              <a:defRPr sz="900"/>
            </a:lvl8pPr>
            <a:lvl9pPr marL="3656608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539" y="6449096"/>
            <a:ext cx="2415483" cy="365123"/>
          </a:xfrm>
          <a:prstGeom prst="rect">
            <a:avLst/>
          </a:prstGeom>
        </p:spPr>
        <p:txBody>
          <a:bodyPr lIns="91413" tIns="45708" rIns="91413" bIns="45708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7" y="274657"/>
            <a:ext cx="8229602" cy="1143002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0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405" y="1389153"/>
            <a:ext cx="8058399" cy="4365836"/>
          </a:xfrm>
        </p:spPr>
        <p:txBody>
          <a:bodyPr/>
          <a:lstStyle>
            <a:lvl1pPr marL="0" indent="0">
              <a:buNone/>
              <a:defRPr sz="3100"/>
            </a:lvl1pPr>
            <a:lvl2pPr marL="457079" indent="0">
              <a:buNone/>
              <a:defRPr sz="2700"/>
            </a:lvl2pPr>
            <a:lvl3pPr marL="914150" indent="0">
              <a:buNone/>
              <a:defRPr sz="2400"/>
            </a:lvl3pPr>
            <a:lvl4pPr marL="1371229" indent="0">
              <a:buNone/>
              <a:defRPr sz="2000"/>
            </a:lvl4pPr>
            <a:lvl5pPr marL="1828303" indent="0">
              <a:buNone/>
              <a:defRPr sz="2000"/>
            </a:lvl5pPr>
            <a:lvl6pPr marL="2285379" indent="0">
              <a:buNone/>
              <a:defRPr sz="2000"/>
            </a:lvl6pPr>
            <a:lvl7pPr marL="2742453" indent="0">
              <a:buNone/>
              <a:defRPr sz="2000"/>
            </a:lvl7pPr>
            <a:lvl8pPr marL="3199532" indent="0">
              <a:buNone/>
              <a:defRPr sz="2000"/>
            </a:lvl8pPr>
            <a:lvl9pPr marL="3656608" indent="0">
              <a:buNone/>
              <a:defRPr sz="2000"/>
            </a:lvl9pPr>
          </a:lstStyle>
          <a:p>
            <a:r>
              <a:rPr lang="ga-IE" smtClean="0"/>
              <a:t>Drag picture to placeholder or click icon to add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7" y="274657"/>
            <a:ext cx="8229602" cy="1143002"/>
          </a:xfrm>
          <a:prstGeom prst="rect">
            <a:avLst/>
          </a:prstGeom>
        </p:spPr>
        <p:txBody>
          <a:bodyPr vert="horz" lIns="91413" tIns="45708" rIns="91413" bIns="45708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7" y="1600209"/>
            <a:ext cx="8229602" cy="4525962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1922" y="5900177"/>
            <a:ext cx="952187" cy="365123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sz="1100">
                <a:solidFill>
                  <a:srgbClr val="001D51"/>
                </a:solidFill>
              </a:defRPr>
            </a:lvl1pPr>
          </a:lstStyle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027" y="6290512"/>
            <a:ext cx="1494917" cy="54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3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079" rtl="0" eaLnBrk="1" latinLnBrk="0" hangingPunct="1">
        <a:spcBef>
          <a:spcPct val="0"/>
        </a:spcBef>
        <a:buNone/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</p:titleStyle>
    <p:bodyStyle>
      <a:lvl1pPr marL="0" indent="0" algn="l" defTabSz="457079" rtl="0" eaLnBrk="1" latinLnBrk="0" hangingPunct="1">
        <a:spcBef>
          <a:spcPct val="20000"/>
        </a:spcBef>
        <a:buClr>
          <a:srgbClr val="E5BD33"/>
        </a:buClr>
        <a:buFont typeface="Arial"/>
        <a:buNone/>
        <a:defRPr sz="31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749" indent="-285671" algn="l" defTabSz="457079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7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2690" indent="-228539" algn="l" defTabSz="457079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599768" indent="-228539" algn="l" defTabSz="457079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6842" indent="-228539" algn="l" defTabSz="457079" rtl="0" eaLnBrk="1" latinLnBrk="0" hangingPunct="1">
        <a:spcBef>
          <a:spcPct val="20000"/>
        </a:spcBef>
        <a:buClr>
          <a:srgbClr val="E5BD33"/>
        </a:buClr>
        <a:buFont typeface="Arial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3914" indent="-228539" algn="l" defTabSz="45707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93" indent="-228539" algn="l" defTabSz="45707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71" indent="-228539" algn="l" defTabSz="45707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48" indent="-228539" algn="l" defTabSz="45707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9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0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9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3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79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3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32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08" algn="l" defTabSz="4570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ca/juniorcycle.i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Schools_Vox_Final_FL8_Widescreen_640x360.fl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2323" y="5282707"/>
            <a:ext cx="7772399" cy="102115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						                            			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455847" y="6265284"/>
            <a:ext cx="952187" cy="592716"/>
          </a:xfrm>
        </p:spPr>
        <p:txBody>
          <a:bodyPr/>
          <a:lstStyle/>
          <a:p>
            <a:fld id="{E67A7C70-72BC-3D46-8B8D-10F17C52A3D4}" type="slidenum">
              <a:rPr lang="en-US" smtClean="0"/>
              <a:pPr/>
              <a:t>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Preparing for the </a:t>
            </a:r>
            <a:br>
              <a:rPr lang="en-US" dirty="0" smtClean="0"/>
            </a:br>
            <a:r>
              <a:rPr lang="en-US" dirty="0" smtClean="0"/>
              <a:t>Junior </a:t>
            </a:r>
            <a:r>
              <a:rPr lang="en-US" dirty="0" smtClean="0"/>
              <a:t>Cycle </a:t>
            </a:r>
            <a:r>
              <a:rPr lang="en-US" dirty="0" smtClean="0"/>
              <a:t>School Award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" y="1428758"/>
            <a:ext cx="6156180" cy="144938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122" y="1667690"/>
            <a:ext cx="2642499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5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75891" y="1600822"/>
            <a:ext cx="8064894" cy="4204460"/>
            <a:chOff x="1363805" y="977062"/>
            <a:chExt cx="4334549" cy="2115992"/>
          </a:xfrm>
        </p:grpSpPr>
        <p:sp>
          <p:nvSpPr>
            <p:cNvPr id="6" name="Round Same Side Corner Rectangle 5"/>
            <p:cNvSpPr/>
            <p:nvPr/>
          </p:nvSpPr>
          <p:spPr>
            <a:xfrm rot="5400000">
              <a:off x="2473083" y="-132216"/>
              <a:ext cx="2115992" cy="4334547"/>
            </a:xfrm>
            <a:prstGeom prst="round2SameRect">
              <a:avLst/>
            </a:prstGeom>
            <a:solidFill>
              <a:srgbClr val="74DA0D">
                <a:alpha val="48000"/>
              </a:srgbClr>
            </a:solidFill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 Same Side Corner Rectangle 4"/>
            <p:cNvSpPr/>
            <p:nvPr/>
          </p:nvSpPr>
          <p:spPr>
            <a:xfrm>
              <a:off x="1363805" y="1338818"/>
              <a:ext cx="4334549" cy="13897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14270" lvl="1" indent="-114270" defTabSz="577694">
                <a:lnSpc>
                  <a:spcPct val="20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IE" sz="2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 What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a student will learn </a:t>
              </a:r>
              <a:r>
                <a:rPr lang="en-IE" sz="2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is described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in </a:t>
              </a:r>
              <a:endParaRPr lang="en-IE" sz="24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0" lvl="1" defTabSz="577694">
                <a:lnSpc>
                  <a:spcPct val="20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IE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 </a:t>
              </a:r>
              <a:r>
                <a:rPr lang="en-IE" sz="24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24 </a:t>
              </a:r>
              <a:r>
                <a:rPr lang="en-IE" sz="24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statements </a:t>
              </a:r>
              <a:r>
                <a:rPr lang="en-IE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of learning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 </a:t>
              </a:r>
            </a:p>
            <a:p>
              <a:pPr marL="114270" lvl="1" indent="-114270" defTabSz="577694">
                <a:lnSpc>
                  <a:spcPct val="20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IE" sz="2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 The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skills of </a:t>
              </a:r>
              <a:r>
                <a:rPr lang="en-IE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literacy and numeracy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and other </a:t>
              </a:r>
              <a:r>
                <a:rPr lang="en-IE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key skills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embedded in learning and the curriculum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24932" y="400813"/>
            <a:ext cx="2736296" cy="1016846"/>
            <a:chOff x="74063" y="1641308"/>
            <a:chExt cx="1540798" cy="1357198"/>
          </a:xfrm>
        </p:grpSpPr>
        <p:sp>
          <p:nvSpPr>
            <p:cNvPr id="9" name="Rounded Rectangle 8"/>
            <p:cNvSpPr/>
            <p:nvPr/>
          </p:nvSpPr>
          <p:spPr>
            <a:xfrm>
              <a:off x="74063" y="1641308"/>
              <a:ext cx="1540798" cy="1357198"/>
            </a:xfrm>
            <a:prstGeom prst="roundRect">
              <a:avLst/>
            </a:prstGeom>
            <a:solidFill>
              <a:srgbClr val="74DA0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140316" y="1707561"/>
              <a:ext cx="1408292" cy="12246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algn="ctr" defTabSz="7998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100" b="1" dirty="0">
                  <a:solidFill>
                    <a:prstClr val="white"/>
                  </a:solidFill>
                </a:rPr>
                <a:t>Learning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616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>
                <a:latin typeface="Calibri"/>
              </a:rPr>
              <a:pPr/>
              <a:t>10</a:t>
            </a:fld>
            <a:endParaRPr lang="en-US"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388424" cy="621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0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-99392"/>
            <a:ext cx="3211152" cy="6176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06890" y="36751"/>
            <a:ext cx="3125550" cy="60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37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>
                <a:latin typeface="Calibri"/>
              </a:rPr>
              <a:pPr/>
              <a:t>12</a:t>
            </a:fld>
            <a:endParaRPr lang="en-US"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4" y="89863"/>
            <a:ext cx="7740757" cy="676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18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>
                <a:latin typeface="Calibri"/>
              </a:rPr>
              <a:pPr/>
              <a:t>13</a:t>
            </a:fld>
            <a:endParaRPr lang="en-US">
              <a:latin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19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13" y="274657"/>
            <a:ext cx="8507408" cy="1143002"/>
          </a:xfrm>
        </p:spPr>
        <p:txBody>
          <a:bodyPr/>
          <a:lstStyle/>
          <a:p>
            <a:r>
              <a:rPr lang="en-IE" sz="3100" dirty="0"/>
              <a:t>What’s the difference?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150000"/>
              </a:lnSpc>
              <a:defRPr/>
            </a:pPr>
            <a:endParaRPr lang="en-IE" sz="2700" dirty="0"/>
          </a:p>
          <a:p>
            <a:pPr algn="ctr">
              <a:lnSpc>
                <a:spcPct val="150000"/>
              </a:lnSpc>
              <a:defRPr/>
            </a:pPr>
            <a:r>
              <a:rPr lang="en-IE" sz="4400" dirty="0"/>
              <a:t>Access to a more varied </a:t>
            </a:r>
            <a:r>
              <a:rPr lang="en-IE" sz="4400" dirty="0" smtClean="0"/>
              <a:t>curriculum</a:t>
            </a:r>
            <a:endParaRPr lang="en-IE" sz="4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9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554" y="2079889"/>
            <a:ext cx="8208913" cy="3168351"/>
            <a:chOff x="1502487" y="3127350"/>
            <a:chExt cx="4283125" cy="1917632"/>
          </a:xfrm>
        </p:grpSpPr>
        <p:sp>
          <p:nvSpPr>
            <p:cNvPr id="12" name="Round Same Side Corner Rectangle 11"/>
            <p:cNvSpPr/>
            <p:nvPr/>
          </p:nvSpPr>
          <p:spPr>
            <a:xfrm rot="5400000">
              <a:off x="2685234" y="1944603"/>
              <a:ext cx="1917632" cy="4283125"/>
            </a:xfrm>
            <a:prstGeom prst="round2SameRect">
              <a:avLst/>
            </a:prstGeom>
            <a:solidFill>
              <a:srgbClr val="CC0000">
                <a:alpha val="47000"/>
              </a:srgbClr>
            </a:solidFill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 Same Side Corner Rectangle 4"/>
            <p:cNvSpPr/>
            <p:nvPr/>
          </p:nvSpPr>
          <p:spPr>
            <a:xfrm>
              <a:off x="1502487" y="3214515"/>
              <a:ext cx="4283125" cy="1612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26670" rIns="53340" bIns="26670" numCol="1" spcCol="1270" anchor="ctr" anchorCtr="0">
              <a:noAutofit/>
            </a:bodyPr>
            <a:lstStyle/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Subjects continue as the main curriculum components</a:t>
              </a:r>
            </a:p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Schools </a:t>
              </a:r>
              <a:r>
                <a:rPr lang="en-IE" sz="2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can offer </a:t>
              </a: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short courses </a:t>
              </a:r>
              <a:r>
                <a:rPr lang="en-IE" sz="2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and other learning experiences</a:t>
              </a:r>
              <a:endParaRPr lang="en-IE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Subjects will be shorter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43811" y="452446"/>
            <a:ext cx="2664298" cy="1008110"/>
            <a:chOff x="74063" y="3259662"/>
            <a:chExt cx="1953985" cy="1349991"/>
          </a:xfrm>
        </p:grpSpPr>
        <p:sp>
          <p:nvSpPr>
            <p:cNvPr id="10" name="Rounded Rectangle 9"/>
            <p:cNvSpPr/>
            <p:nvPr/>
          </p:nvSpPr>
          <p:spPr>
            <a:xfrm>
              <a:off x="74063" y="3259662"/>
              <a:ext cx="1953985" cy="1349991"/>
            </a:xfrm>
            <a:prstGeom prst="roundRect">
              <a:avLst/>
            </a:prstGeom>
            <a:solidFill>
              <a:srgbClr val="CC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6"/>
            <p:cNvSpPr/>
            <p:nvPr/>
          </p:nvSpPr>
          <p:spPr>
            <a:xfrm>
              <a:off x="139964" y="3325563"/>
              <a:ext cx="1888084" cy="12181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algn="ctr" defTabSz="7998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100" b="1" dirty="0">
                  <a:solidFill>
                    <a:prstClr val="white"/>
                  </a:solidFill>
                </a:rPr>
                <a:t>Curriculum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56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27919274"/>
              </p:ext>
            </p:extLst>
          </p:nvPr>
        </p:nvGraphicFramePr>
        <p:xfrm>
          <a:off x="16" y="11"/>
          <a:ext cx="886459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165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Phasing of new subjects in JCSA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4314567"/>
              </p:ext>
            </p:extLst>
          </p:nvPr>
        </p:nvGraphicFramePr>
        <p:xfrm>
          <a:off x="127000" y="1201156"/>
          <a:ext cx="9017000" cy="469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9017000" imgH="4699000" progId="Word.Document.12">
                  <p:embed/>
                </p:oleObj>
              </mc:Choice>
              <mc:Fallback>
                <p:oleObj name="Document" r:id="rId3" imgW="9017000" imgH="469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000" y="1201156"/>
                        <a:ext cx="9017000" cy="469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35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13" y="274657"/>
            <a:ext cx="8507408" cy="1143002"/>
          </a:xfrm>
        </p:spPr>
        <p:txBody>
          <a:bodyPr/>
          <a:lstStyle/>
          <a:p>
            <a:r>
              <a:rPr lang="en-IE" sz="3100" dirty="0"/>
              <a:t>What’s the difference?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7" y="1908106"/>
            <a:ext cx="8229602" cy="4217782"/>
          </a:xfrm>
        </p:spPr>
        <p:txBody>
          <a:bodyPr rtlCol="0">
            <a:normAutofit/>
          </a:bodyPr>
          <a:lstStyle/>
          <a:p>
            <a:pPr algn="ctr">
              <a:lnSpc>
                <a:spcPct val="150000"/>
              </a:lnSpc>
              <a:defRPr/>
            </a:pPr>
            <a:endParaRPr lang="en-IE" sz="2400" dirty="0"/>
          </a:p>
          <a:p>
            <a:pPr algn="ctr">
              <a:lnSpc>
                <a:spcPct val="150000"/>
              </a:lnSpc>
              <a:defRPr/>
            </a:pPr>
            <a:r>
              <a:rPr lang="en-IE" sz="4400" dirty="0" smtClean="0"/>
              <a:t>Assessment </a:t>
            </a:r>
            <a:r>
              <a:rPr lang="en-IE" sz="4400" dirty="0"/>
              <a:t>closer to </a:t>
            </a:r>
            <a:r>
              <a:rPr lang="en-IE" sz="4400" dirty="0" smtClean="0"/>
              <a:t>learning and </a:t>
            </a:r>
            <a:endParaRPr lang="en-IE" sz="4400" dirty="0"/>
          </a:p>
          <a:p>
            <a:pPr algn="ctr">
              <a:lnSpc>
                <a:spcPct val="150000"/>
              </a:lnSpc>
              <a:defRPr/>
            </a:pPr>
            <a:r>
              <a:rPr lang="en-IE" sz="4400" dirty="0" smtClean="0"/>
              <a:t>assessment supporting learning.</a:t>
            </a:r>
            <a:endParaRPr lang="en-IE" sz="4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9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IE" dirty="0" smtClean="0"/>
              <a:t>Aim of this workshop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endParaRPr lang="en-IE" sz="3000" dirty="0" smtClean="0"/>
          </a:p>
          <a:p>
            <a:pPr marL="457200" indent="-457200" eaLnBrk="1" hangingPunct="1">
              <a:lnSpc>
                <a:spcPct val="80000"/>
              </a:lnSpc>
            </a:pPr>
            <a:endParaRPr lang="en-IE" sz="3000" dirty="0"/>
          </a:p>
          <a:p>
            <a:pPr marL="457200" indent="-457200" eaLnBrk="1" hangingPunct="1">
              <a:lnSpc>
                <a:spcPct val="80000"/>
              </a:lnSpc>
            </a:pPr>
            <a:endParaRPr lang="en-IE" sz="3000" dirty="0" smtClean="0"/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endParaRPr lang="en-IE" sz="3000" dirty="0" smtClean="0"/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To gain clarity regarding changes to junior cycle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endParaRPr lang="en-IE" sz="3000" dirty="0" smtClean="0"/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To consider how our school can get started in planning and implementing the change </a:t>
            </a:r>
          </a:p>
          <a:p>
            <a:pPr marL="457200" indent="-457200" eaLnBrk="1" hangingPunct="1">
              <a:lnSpc>
                <a:spcPct val="80000"/>
              </a:lnSpc>
            </a:pPr>
            <a:endParaRPr lang="en-IE" sz="3000" dirty="0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8012113" y="5900738"/>
            <a:ext cx="9525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1CC80E63-BC2A-448F-92BB-F01589647FF5}" type="slidenum">
              <a:rPr lang="en-US" sz="1200">
                <a:solidFill>
                  <a:srgbClr val="001D51"/>
                </a:solidFill>
                <a:latin typeface="+mn-lt"/>
              </a:rPr>
              <a:pPr algn="r">
                <a:defRPr/>
              </a:pPr>
              <a:t>1</a:t>
            </a:fld>
            <a:endParaRPr lang="en-US" sz="1200">
              <a:solidFill>
                <a:srgbClr val="001D5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2626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856" y="274638"/>
            <a:ext cx="5410944" cy="1143000"/>
          </a:xfrm>
        </p:spPr>
        <p:txBody>
          <a:bodyPr>
            <a:noAutofit/>
          </a:bodyPr>
          <a:lstStyle/>
          <a:p>
            <a:r>
              <a:rPr lang="en-IE" sz="3200" dirty="0"/>
              <a:t>Main features of the </a:t>
            </a:r>
            <a:r>
              <a:rPr lang="en-IE" sz="3200" i="1" dirty="0"/>
              <a:t>Framework for Junior Cycle 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5661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420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856" y="274638"/>
            <a:ext cx="5410944" cy="1143000"/>
          </a:xfrm>
        </p:spPr>
        <p:txBody>
          <a:bodyPr>
            <a:noAutofit/>
          </a:bodyPr>
          <a:lstStyle/>
          <a:p>
            <a:r>
              <a:rPr lang="en-IE" sz="3200" dirty="0"/>
              <a:t>Main features of the </a:t>
            </a:r>
            <a:r>
              <a:rPr lang="en-IE" sz="3200" i="1" dirty="0"/>
              <a:t>Framework for Junior Cycle </a:t>
            </a:r>
            <a:endParaRPr lang="en-I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676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034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82489" y="896476"/>
            <a:ext cx="8180917" cy="5368807"/>
            <a:chOff x="1761565" y="6304444"/>
            <a:chExt cx="3511296" cy="1813244"/>
          </a:xfrm>
        </p:grpSpPr>
        <p:sp>
          <p:nvSpPr>
            <p:cNvPr id="18" name="Round Same Side Corner Rectangle 17"/>
            <p:cNvSpPr/>
            <p:nvPr/>
          </p:nvSpPr>
          <p:spPr>
            <a:xfrm rot="5400000">
              <a:off x="2734221" y="5579049"/>
              <a:ext cx="1565983" cy="3511296"/>
            </a:xfrm>
            <a:prstGeom prst="round2SameRect">
              <a:avLst/>
            </a:prstGeom>
            <a:solidFill>
              <a:srgbClr val="3366FF">
                <a:alpha val="61000"/>
              </a:srgbClr>
            </a:solidFill>
          </p:spPr>
          <p:style>
            <a:lnRef idx="2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 Same Side Corner Rectangle 4"/>
            <p:cNvSpPr/>
            <p:nvPr/>
          </p:nvSpPr>
          <p:spPr>
            <a:xfrm>
              <a:off x="1780663" y="6304444"/>
              <a:ext cx="3437804" cy="17604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endParaRPr lang="en-IE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Two qualifications – Level 3 and Level 2 </a:t>
              </a:r>
            </a:p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Reduced number of subjects included in qualification</a:t>
              </a:r>
            </a:p>
            <a:p>
              <a:pPr marL="360265" lvl="1" indent="-360265" defTabSz="577694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FFC000"/>
                </a:buClr>
                <a:buFontTx/>
                <a:buChar char="••"/>
              </a:pP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Smaller </a:t>
              </a:r>
              <a:r>
                <a:rPr lang="en-IE" sz="27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qualifications, giving schools more </a:t>
              </a: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flexibility and time </a:t>
              </a:r>
              <a:r>
                <a:rPr lang="en-IE" sz="27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to spend </a:t>
              </a: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on deeper learning and on </a:t>
              </a:r>
              <a:r>
                <a:rPr lang="en-IE" sz="27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literacy, numeracy and key </a:t>
              </a:r>
              <a:r>
                <a:rPr lang="en-IE" sz="27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skills</a:t>
              </a:r>
              <a:endParaRPr lang="en-IE" sz="27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935144" y="468389"/>
            <a:ext cx="2968639" cy="944389"/>
            <a:chOff x="42040" y="6496239"/>
            <a:chExt cx="1573209" cy="1353604"/>
          </a:xfrm>
        </p:grpSpPr>
        <p:sp>
          <p:nvSpPr>
            <p:cNvPr id="16" name="Rounded Rectangle 15"/>
            <p:cNvSpPr/>
            <p:nvPr/>
          </p:nvSpPr>
          <p:spPr>
            <a:xfrm>
              <a:off x="42040" y="6496239"/>
              <a:ext cx="1573209" cy="1353604"/>
            </a:xfrm>
            <a:prstGeom prst="roundRect">
              <a:avLst/>
            </a:prstGeom>
            <a:solidFill>
              <a:srgbClr val="3366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6"/>
            <p:cNvSpPr/>
            <p:nvPr/>
          </p:nvSpPr>
          <p:spPr>
            <a:xfrm>
              <a:off x="42040" y="6562317"/>
              <a:ext cx="1507131" cy="1221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algn="ctr" defTabSz="7998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3100" b="1" dirty="0">
                  <a:solidFill>
                    <a:prstClr val="white"/>
                  </a:solidFill>
                </a:rPr>
                <a:t>Qualifications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Subject limit for qualification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012113" y="5900738"/>
            <a:ext cx="9525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EF3C15-8EB3-42FD-8C72-93A57899E39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6103"/>
              </p:ext>
            </p:extLst>
          </p:nvPr>
        </p:nvGraphicFramePr>
        <p:xfrm>
          <a:off x="330200" y="1397000"/>
          <a:ext cx="82042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4569"/>
                <a:gridCol w="2761414"/>
                <a:gridCol w="3028217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Eight subjects</a:t>
                      </a:r>
                      <a:r>
                        <a:rPr lang="en-IE" baseline="0" dirty="0" smtClean="0"/>
                        <a:t> 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Or </a:t>
                      </a:r>
                    </a:p>
                    <a:p>
                      <a:r>
                        <a:rPr lang="en-IE" baseline="0" dirty="0" smtClean="0"/>
                        <a:t>7 subjects + 2 short courses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Or </a:t>
                      </a:r>
                    </a:p>
                    <a:p>
                      <a:r>
                        <a:rPr lang="en-IE" baseline="0" dirty="0" smtClean="0"/>
                        <a:t>6 subjects and 4 short courses</a:t>
                      </a:r>
                    </a:p>
                    <a:p>
                      <a:endParaRPr lang="en-IE" baseline="0" dirty="0" smtClean="0"/>
                    </a:p>
                    <a:p>
                      <a:endParaRPr lang="en-IE" baseline="0" dirty="0" smtClean="0"/>
                    </a:p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Nine</a:t>
                      </a:r>
                      <a:r>
                        <a:rPr lang="en-IE" baseline="0" dirty="0" smtClean="0"/>
                        <a:t> subjects 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Or</a:t>
                      </a:r>
                    </a:p>
                    <a:p>
                      <a:r>
                        <a:rPr lang="en-IE" baseline="0" dirty="0" smtClean="0"/>
                        <a:t>8 subjects + 2 short courses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Or </a:t>
                      </a:r>
                    </a:p>
                    <a:p>
                      <a:r>
                        <a:rPr lang="en-IE" baseline="0" dirty="0" smtClean="0"/>
                        <a:t>7 subjects + 4 short courses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Ten subjects 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Or </a:t>
                      </a:r>
                    </a:p>
                    <a:p>
                      <a:r>
                        <a:rPr lang="en-IE" dirty="0" smtClean="0"/>
                        <a:t>9</a:t>
                      </a:r>
                      <a:r>
                        <a:rPr lang="en-IE" baseline="0" dirty="0" smtClean="0"/>
                        <a:t> subjects + 2 short courses</a:t>
                      </a:r>
                    </a:p>
                    <a:p>
                      <a:endParaRPr lang="en-IE" baseline="0" dirty="0" smtClean="0"/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Or </a:t>
                      </a:r>
                    </a:p>
                    <a:p>
                      <a:r>
                        <a:rPr lang="en-IE" baseline="0" dirty="0" smtClean="0"/>
                        <a:t>8 subjects + 4 short courses 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74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/>
              <a:t>Features of Level 2 Learning Programmes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079" indent="-457079">
              <a:buFont typeface="Arial" pitchFamily="34" charset="0"/>
              <a:buChar char="•"/>
            </a:pPr>
            <a:r>
              <a:rPr lang="en-IE" dirty="0"/>
              <a:t>Defined target </a:t>
            </a:r>
            <a:r>
              <a:rPr lang="en-IE" dirty="0" smtClean="0"/>
              <a:t>group, range of settings</a:t>
            </a:r>
            <a:endParaRPr lang="en-IE" dirty="0"/>
          </a:p>
          <a:p>
            <a:pPr marL="457079" indent="-457079">
              <a:buFont typeface="Arial" pitchFamily="34" charset="0"/>
              <a:buChar char="•"/>
            </a:pPr>
            <a:r>
              <a:rPr lang="en-IE" dirty="0" smtClean="0"/>
              <a:t>Based around Priority Learning Units (250hrs)</a:t>
            </a:r>
          </a:p>
          <a:p>
            <a:pPr marL="1371229" lvl="1">
              <a:buFont typeface="Arial" pitchFamily="34" charset="0"/>
              <a:buChar char="•"/>
            </a:pPr>
            <a:r>
              <a:rPr lang="en-IE" sz="2400" dirty="0"/>
              <a:t>Communicating and literacy</a:t>
            </a:r>
          </a:p>
          <a:p>
            <a:pPr marL="1371229" lvl="1">
              <a:buFont typeface="Arial" pitchFamily="34" charset="0"/>
              <a:buChar char="•"/>
            </a:pPr>
            <a:r>
              <a:rPr lang="en-IE" sz="2400" dirty="0"/>
              <a:t>Numeracy</a:t>
            </a:r>
          </a:p>
          <a:p>
            <a:pPr marL="1371229" lvl="1">
              <a:buFont typeface="Arial" pitchFamily="34" charset="0"/>
              <a:buChar char="•"/>
            </a:pPr>
            <a:r>
              <a:rPr lang="en-IE" sz="2400" dirty="0" smtClean="0"/>
              <a:t>Personal care</a:t>
            </a:r>
            <a:endParaRPr lang="en-IE" sz="2400" dirty="0"/>
          </a:p>
          <a:p>
            <a:pPr marL="1371229" lvl="1">
              <a:buFont typeface="Arial" pitchFamily="34" charset="0"/>
              <a:buChar char="•"/>
            </a:pPr>
            <a:r>
              <a:rPr lang="en-IE" sz="2400" dirty="0"/>
              <a:t>Living in a community</a:t>
            </a:r>
          </a:p>
          <a:p>
            <a:pPr marL="1371229" lvl="1">
              <a:buFont typeface="Arial" pitchFamily="34" charset="0"/>
              <a:buChar char="•"/>
            </a:pPr>
            <a:r>
              <a:rPr lang="en-IE" sz="2400" dirty="0"/>
              <a:t>Preparing for </a:t>
            </a:r>
            <a:r>
              <a:rPr lang="en-IE" sz="2400" smtClean="0"/>
              <a:t>working life</a:t>
            </a:r>
            <a:endParaRPr lang="en-IE" sz="2400" dirty="0"/>
          </a:p>
          <a:p>
            <a:pPr marL="457079" indent="-457079">
              <a:buFont typeface="Arial" pitchFamily="34" charset="0"/>
              <a:buChar char="•"/>
            </a:pPr>
            <a:r>
              <a:rPr lang="en-IE" dirty="0" smtClean="0"/>
              <a:t>PLUs set out in elements and learning outcomes – a learning menu</a:t>
            </a:r>
          </a:p>
          <a:p>
            <a:pPr marL="457079" indent="-457079">
              <a:buFont typeface="Arial" pitchFamily="34" charset="0"/>
              <a:buChar char="•"/>
            </a:pPr>
            <a:r>
              <a:rPr lang="en-IE" dirty="0" smtClean="0"/>
              <a:t>School-based assessment</a:t>
            </a:r>
            <a:endParaRPr lang="en-IE" dirty="0"/>
          </a:p>
          <a:p>
            <a:pPr marL="914150" indent="-457079">
              <a:buFont typeface="Arial" pitchFamily="34" charset="0"/>
              <a:buChar char="•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2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www.juniorcycle.ie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0063">
            <a:off x="6552954" y="313097"/>
            <a:ext cx="1575433" cy="33727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11028">
            <a:off x="5402363" y="3923662"/>
            <a:ext cx="1828026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 idx="4294967295"/>
          </p:nvPr>
        </p:nvSpPr>
        <p:spPr/>
        <p:txBody>
          <a:bodyPr lIns="91413" tIns="45708" rIns="91413" bIns="45708"/>
          <a:lstStyle/>
          <a:p>
            <a:r>
              <a:rPr lang="en-GB" smtClean="0"/>
              <a:t>In small groups discuss</a:t>
            </a:r>
          </a:p>
        </p:txBody>
      </p:sp>
      <p:sp>
        <p:nvSpPr>
          <p:cNvPr id="130051" name="Rectangle 3"/>
          <p:cNvSpPr>
            <a:spLocks noGrp="1"/>
          </p:cNvSpPr>
          <p:nvPr>
            <p:ph type="body" idx="4294967295"/>
          </p:nvPr>
        </p:nvSpPr>
        <p:spPr/>
        <p:txBody>
          <a:bodyPr lIns="91413" tIns="45708" rIns="91413" bIns="45708"/>
          <a:lstStyle/>
          <a:p>
            <a:pPr marL="741363" lvl="1" indent="-284163" defTabSz="455613">
              <a:lnSpc>
                <a:spcPct val="90000"/>
              </a:lnSpc>
            </a:pPr>
            <a:r>
              <a:rPr lang="en-IE" dirty="0" smtClean="0"/>
              <a:t>What do you see as the opportunities that a new junior cycle will present to your school?</a:t>
            </a:r>
          </a:p>
          <a:p>
            <a:pPr marL="741363" lvl="1" indent="-284163" defTabSz="455613">
              <a:lnSpc>
                <a:spcPct val="90000"/>
              </a:lnSpc>
            </a:pPr>
            <a:endParaRPr lang="en-IE" dirty="0" smtClean="0"/>
          </a:p>
          <a:p>
            <a:pPr marL="741363" lvl="1" indent="-284163" defTabSz="455613">
              <a:lnSpc>
                <a:spcPct val="90000"/>
              </a:lnSpc>
            </a:pPr>
            <a:r>
              <a:rPr lang="en-IE" dirty="0" smtClean="0"/>
              <a:t>What do you see as the main challenge and how can this be overcome?</a:t>
            </a:r>
          </a:p>
          <a:p>
            <a:pPr marL="457200" lvl="1" indent="0" defTabSz="455613">
              <a:lnSpc>
                <a:spcPct val="90000"/>
              </a:lnSpc>
              <a:buNone/>
            </a:pPr>
            <a:endParaRPr lang="en-IE" dirty="0" smtClean="0"/>
          </a:p>
          <a:p>
            <a:pPr defTabSz="455613">
              <a:lnSpc>
                <a:spcPct val="90000"/>
              </a:lnSpc>
            </a:pPr>
            <a:endParaRPr lang="en-GB" sz="2900" dirty="0" smtClean="0"/>
          </a:p>
        </p:txBody>
      </p:sp>
    </p:spTree>
    <p:extLst>
      <p:ext uri="{BB962C8B-B14F-4D97-AF65-F5344CB8AC3E}">
        <p14:creationId xmlns:p14="http://schemas.microsoft.com/office/powerpoint/2010/main" val="16340119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Presentation slides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Why change?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What’s different about junior cycle?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What do you see as the opportunities and challenges for our school?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IE" sz="3000" dirty="0" smtClean="0"/>
              <a:t>How can we get started?</a:t>
            </a:r>
          </a:p>
          <a:p>
            <a:pPr marL="457200" indent="-457200" eaLnBrk="1" hangingPunct="1">
              <a:lnSpc>
                <a:spcPct val="80000"/>
              </a:lnSpc>
            </a:pPr>
            <a:endParaRPr lang="en-IE" sz="3000" dirty="0" smtClean="0"/>
          </a:p>
          <a:p>
            <a:pPr marL="457200" indent="-457200" eaLnBrk="1" hangingPunct="1">
              <a:lnSpc>
                <a:spcPct val="80000"/>
              </a:lnSpc>
            </a:pPr>
            <a:endParaRPr lang="en-IE" sz="3000" dirty="0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8012113" y="5900738"/>
            <a:ext cx="9525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5BE90690-15B3-4CEC-BB60-E09D33B20B7A}" type="slidenum">
              <a:rPr lang="en-US" sz="1200">
                <a:solidFill>
                  <a:srgbClr val="001D51"/>
                </a:solidFill>
                <a:latin typeface="+mn-lt"/>
              </a:rPr>
              <a:pPr algn="r">
                <a:defRPr/>
              </a:pPr>
              <a:t>2</a:t>
            </a:fld>
            <a:endParaRPr lang="en-US" sz="1200">
              <a:solidFill>
                <a:srgbClr val="001D5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05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Why change?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52" y="1484784"/>
            <a:ext cx="8229602" cy="4922690"/>
          </a:xfrm>
        </p:spPr>
        <p:txBody>
          <a:bodyPr>
            <a:normAutofit/>
          </a:bodyPr>
          <a:lstStyle/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700" dirty="0"/>
              <a:t>ESRI research - evidence base for junior cycle review</a:t>
            </a:r>
          </a:p>
          <a:p>
            <a:pPr marL="1371229" lvl="1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year, 2</a:t>
            </a:r>
            <a:r>
              <a:rPr lang="en-GB" sz="2400" baseline="30000" dirty="0"/>
              <a:t>nd</a:t>
            </a:r>
            <a:r>
              <a:rPr lang="en-GB" sz="2400" dirty="0"/>
              <a:t> year, 3</a:t>
            </a:r>
            <a:r>
              <a:rPr lang="en-GB" sz="2400" baseline="30000" dirty="0"/>
              <a:t>rd</a:t>
            </a:r>
            <a:r>
              <a:rPr lang="en-GB" sz="2400" dirty="0"/>
              <a:t> year</a:t>
            </a:r>
          </a:p>
          <a:p>
            <a:pPr marL="1371229" lvl="1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/>
              <a:t>nature of engagement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700" dirty="0"/>
              <a:t>Request for advice from Minister and DES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700" i="1" dirty="0">
                <a:hlinkClick r:id="rId3" action="ppaction://hlinkfile"/>
              </a:rPr>
              <a:t>Innovation and Identity- Ideas for a New Junior Cycle </a:t>
            </a:r>
            <a:r>
              <a:rPr lang="en-IE" sz="2700" i="1" dirty="0"/>
              <a:t>(2010) </a:t>
            </a:r>
            <a:r>
              <a:rPr lang="en-GB" sz="2700" dirty="0"/>
              <a:t>discussion paper</a:t>
            </a:r>
          </a:p>
          <a:p>
            <a:pPr>
              <a:lnSpc>
                <a:spcPct val="150000"/>
              </a:lnSpc>
            </a:pPr>
            <a:endParaRPr lang="en-GB" sz="2700" dirty="0"/>
          </a:p>
          <a:p>
            <a:pPr>
              <a:lnSpc>
                <a:spcPct val="150000"/>
              </a:lnSpc>
            </a:pPr>
            <a:endParaRPr lang="en-IE" dirty="0"/>
          </a:p>
          <a:p>
            <a:pPr marL="457079" indent="-457079">
              <a:buFont typeface="Arial" pitchFamily="34" charset="0"/>
              <a:buChar char="•"/>
            </a:pPr>
            <a:endParaRPr lang="en-IE" dirty="0" smtClean="0"/>
          </a:p>
          <a:p>
            <a:pPr marL="457079" indent="-457079">
              <a:buFont typeface="Arial" pitchFamily="34" charset="0"/>
              <a:buChar char="•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2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And of course, PISA…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/>
              <a:t>A need to focus on literacy and numeracy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/>
              <a:t>A need for connections and progression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/>
              <a:t>Student resilience and persistence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4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>
                <a:latin typeface="Calibri"/>
              </a:rPr>
              <a:pPr/>
              <a:t>5</a:t>
            </a:fld>
            <a:endParaRPr lang="en-US"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12058">
            <a:off x="2709737" y="395362"/>
            <a:ext cx="4340903" cy="615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13" y="274657"/>
            <a:ext cx="8507408" cy="1143002"/>
          </a:xfrm>
        </p:spPr>
        <p:txBody>
          <a:bodyPr/>
          <a:lstStyle/>
          <a:p>
            <a:r>
              <a:rPr lang="en-IE" sz="3100"/>
              <a:t>What’s the difference?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616" y="1238053"/>
            <a:ext cx="8398188" cy="4525962"/>
          </a:xfrm>
        </p:spPr>
        <p:txBody>
          <a:bodyPr rtlCol="0">
            <a:noAutofit/>
          </a:bodyPr>
          <a:lstStyle/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A Framework – not rules!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Greater flexibility and autonomy for schools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Clarity on junior cycle learning – a different kind of core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Focus on the programme as well as the exam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Access to a more varied curriculum/curriculum development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Teachers in closer relationship with assessment  </a:t>
            </a:r>
          </a:p>
          <a:p>
            <a:pPr marL="457079" indent="-457079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IE" sz="2400" dirty="0"/>
              <a:t>Improved feedback, reporting and modern qualifications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81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13" y="274657"/>
            <a:ext cx="8507408" cy="1143002"/>
          </a:xfrm>
        </p:spPr>
        <p:txBody>
          <a:bodyPr/>
          <a:lstStyle/>
          <a:p>
            <a:r>
              <a:rPr lang="en-IE" sz="3100" dirty="0"/>
              <a:t>What’s the difference?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7" y="1456126"/>
            <a:ext cx="8229602" cy="3643718"/>
          </a:xfrm>
        </p:spPr>
        <p:txBody>
          <a:bodyPr rtlCol="0">
            <a:normAutofit fontScale="92500" lnSpcReduction="10000"/>
          </a:bodyPr>
          <a:lstStyle/>
          <a:p>
            <a:pPr algn="ctr">
              <a:lnSpc>
                <a:spcPct val="150000"/>
              </a:lnSpc>
              <a:defRPr/>
            </a:pPr>
            <a:endParaRPr lang="en-IE" sz="2700" dirty="0"/>
          </a:p>
          <a:p>
            <a:pPr algn="ctr">
              <a:lnSpc>
                <a:spcPct val="150000"/>
              </a:lnSpc>
              <a:defRPr/>
            </a:pPr>
            <a:r>
              <a:rPr lang="en-IE" sz="4400" dirty="0"/>
              <a:t>A Framework – not rules!</a:t>
            </a:r>
          </a:p>
          <a:p>
            <a:pPr algn="ctr">
              <a:lnSpc>
                <a:spcPct val="150000"/>
              </a:lnSpc>
              <a:defRPr/>
            </a:pPr>
            <a:r>
              <a:rPr lang="en-IE" sz="4400" dirty="0"/>
              <a:t>Greater flexibility and autonomy for schools!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9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13" y="274657"/>
            <a:ext cx="8507408" cy="1143002"/>
          </a:xfrm>
        </p:spPr>
        <p:txBody>
          <a:bodyPr/>
          <a:lstStyle/>
          <a:p>
            <a:r>
              <a:rPr lang="en-IE" sz="3100" dirty="0"/>
              <a:t>What’s the difference?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150000"/>
              </a:lnSpc>
              <a:defRPr/>
            </a:pPr>
            <a:endParaRPr lang="en-IE" sz="2700" dirty="0"/>
          </a:p>
          <a:p>
            <a:pPr algn="ctr">
              <a:lnSpc>
                <a:spcPct val="150000"/>
              </a:lnSpc>
              <a:defRPr/>
            </a:pPr>
            <a:r>
              <a:rPr lang="en-IE" sz="4400" dirty="0"/>
              <a:t>Clarity on junior cycle learning – a different kind of CORE!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9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2689</TotalTime>
  <Words>744</Words>
  <Application>Microsoft Office PowerPoint</Application>
  <PresentationFormat>On-screen Show (4:3)</PresentationFormat>
  <Paragraphs>216</Paragraphs>
  <Slides>26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Default Theme</vt:lpstr>
      <vt:lpstr>Document</vt:lpstr>
      <vt:lpstr>Preparing for the  Junior Cycle School Award</vt:lpstr>
      <vt:lpstr>Aim of this workshop</vt:lpstr>
      <vt:lpstr>Presentation slides</vt:lpstr>
      <vt:lpstr>Why change?</vt:lpstr>
      <vt:lpstr>And of course, PISA…</vt:lpstr>
      <vt:lpstr>PowerPoint Presentation</vt:lpstr>
      <vt:lpstr>What’s the difference?</vt:lpstr>
      <vt:lpstr>What’s the difference?</vt:lpstr>
      <vt:lpstr>What’s the difference?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difference?</vt:lpstr>
      <vt:lpstr>PowerPoint Presentation</vt:lpstr>
      <vt:lpstr>PowerPoint Presentation</vt:lpstr>
      <vt:lpstr>Phasing of new subjects in JCSA</vt:lpstr>
      <vt:lpstr>What’s the difference?</vt:lpstr>
      <vt:lpstr>Main features of the Framework for Junior Cycle </vt:lpstr>
      <vt:lpstr>Main features of the Framework for Junior Cycle </vt:lpstr>
      <vt:lpstr>PowerPoint Presentation</vt:lpstr>
      <vt:lpstr>Subject limit for qualification</vt:lpstr>
      <vt:lpstr>Features of Level 2 Learning Programmes</vt:lpstr>
      <vt:lpstr>     Website</vt:lpstr>
      <vt:lpstr>In small groups discuss</vt:lpstr>
    </vt:vector>
  </TitlesOfParts>
  <Company>NCCA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Halbert</dc:creator>
  <cp:lastModifiedBy>KevinHonan</cp:lastModifiedBy>
  <cp:revision>159</cp:revision>
  <cp:lastPrinted>2012-08-15T15:20:12Z</cp:lastPrinted>
  <dcterms:created xsi:type="dcterms:W3CDTF">2011-11-21T16:12:19Z</dcterms:created>
  <dcterms:modified xsi:type="dcterms:W3CDTF">2014-02-24T21:19:42Z</dcterms:modified>
</cp:coreProperties>
</file>