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67" r:id="rId2"/>
    <p:sldId id="276" r:id="rId3"/>
    <p:sldId id="273" r:id="rId4"/>
    <p:sldId id="274" r:id="rId5"/>
    <p:sldId id="285" r:id="rId6"/>
    <p:sldId id="286" r:id="rId7"/>
    <p:sldId id="287" r:id="rId8"/>
    <p:sldId id="275" r:id="rId9"/>
    <p:sldId id="284" r:id="rId10"/>
  </p:sldIdLst>
  <p:sldSz cx="9144000" cy="5143500" type="screen16x9"/>
  <p:notesSz cx="6881813" cy="100028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900" autoAdjust="0"/>
  </p:normalViewPr>
  <p:slideViewPr>
    <p:cSldViewPr>
      <p:cViewPr varScale="1">
        <p:scale>
          <a:sx n="66" d="100"/>
          <a:sy n="66" d="100"/>
        </p:scale>
        <p:origin x="72" y="9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9156A5-1FAE-4830-A216-0389335482DE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54AB8BD1-B63C-4E11-934B-36BB1F18D8BD}">
      <dgm:prSet phldrT="[Text]" custT="1"/>
      <dgm:spPr/>
      <dgm:t>
        <a:bodyPr/>
        <a:lstStyle/>
        <a:p>
          <a:r>
            <a:rPr lang="en-IE" sz="1400" b="1" dirty="0" err="1" smtClean="0">
              <a:latin typeface="Bitter Bold"/>
            </a:rPr>
            <a:t>Sraith</a:t>
          </a:r>
          <a:r>
            <a:rPr lang="en-IE" sz="1400" b="1" dirty="0" smtClean="0">
              <a:latin typeface="Bitter Bold"/>
            </a:rPr>
            <a:t> 1</a:t>
          </a:r>
          <a:endParaRPr lang="en-IE" sz="1400" b="1" dirty="0">
            <a:latin typeface="Bitter Bold"/>
            <a:cs typeface="Bitter Bold"/>
          </a:endParaRPr>
        </a:p>
      </dgm:t>
    </dgm:pt>
    <dgm:pt modelId="{F82D4D60-8900-42AD-A84D-C940D6953731}" type="parTrans" cxnId="{10B64D8A-E7A7-472E-BBB4-B2805E09A161}">
      <dgm:prSet/>
      <dgm:spPr/>
      <dgm:t>
        <a:bodyPr/>
        <a:lstStyle/>
        <a:p>
          <a:endParaRPr lang="en-IE"/>
        </a:p>
      </dgm:t>
    </dgm:pt>
    <dgm:pt modelId="{E7B66C3A-9A49-486A-8F20-C96368AD3A19}" type="sibTrans" cxnId="{10B64D8A-E7A7-472E-BBB4-B2805E09A161}">
      <dgm:prSet/>
      <dgm:spPr/>
      <dgm:t>
        <a:bodyPr/>
        <a:lstStyle/>
        <a:p>
          <a:endParaRPr lang="en-IE"/>
        </a:p>
      </dgm:t>
    </dgm:pt>
    <dgm:pt modelId="{3B245490-FAD0-404C-B083-544CD9F3DD22}">
      <dgm:prSet phldrT="[Text]" custT="1"/>
      <dgm:spPr/>
      <dgm:t>
        <a:bodyPr/>
        <a:lstStyle/>
        <a:p>
          <a:r>
            <a:rPr lang="en-IE" altLang="ja-JP" sz="1400" b="0" dirty="0" err="1" smtClean="0">
              <a:latin typeface="Bitter Bold"/>
              <a:ea typeface="MS PGothic" pitchFamily="34" charset="-128"/>
            </a:rPr>
            <a:t>Cearta</a:t>
          </a:r>
          <a:r>
            <a:rPr lang="en-IE" altLang="ja-JP" sz="1400" b="0" dirty="0" smtClean="0">
              <a:latin typeface="Bitter Bold"/>
              <a:ea typeface="MS PGothic" pitchFamily="34" charset="-128"/>
            </a:rPr>
            <a:t> </a:t>
          </a:r>
          <a:r>
            <a:rPr lang="en-IE" altLang="ja-JP" sz="1400" b="0" dirty="0" err="1" smtClean="0">
              <a:latin typeface="Bitter Bold"/>
              <a:ea typeface="MS PGothic" pitchFamily="34" charset="-128"/>
            </a:rPr>
            <a:t>agus</a:t>
          </a:r>
          <a:r>
            <a:rPr lang="en-IE" altLang="ja-JP" sz="1400" b="0" dirty="0" smtClean="0">
              <a:latin typeface="Bitter Bold"/>
              <a:ea typeface="MS PGothic" pitchFamily="34" charset="-128"/>
            </a:rPr>
            <a:t> </a:t>
          </a:r>
          <a:r>
            <a:rPr lang="en-IE" altLang="ja-JP" sz="1400" b="0" dirty="0" err="1" smtClean="0">
              <a:latin typeface="Bitter Bold"/>
              <a:ea typeface="MS PGothic" pitchFamily="34" charset="-128"/>
            </a:rPr>
            <a:t>freagrachtaí</a:t>
          </a:r>
          <a:r>
            <a:rPr lang="en-IE" altLang="ja-JP" sz="1400" b="0" dirty="0" smtClean="0">
              <a:latin typeface="Bitter Bold"/>
              <a:ea typeface="MS PGothic" pitchFamily="34" charset="-128"/>
            </a:rPr>
            <a:t> (</a:t>
          </a:r>
          <a:r>
            <a:rPr lang="en-IE" altLang="ja-JP" sz="1400" b="0" dirty="0" err="1" smtClean="0">
              <a:latin typeface="Bitter Bold"/>
              <a:ea typeface="MS PGothic" pitchFamily="34" charset="-128"/>
            </a:rPr>
            <a:t>bonnsraith</a:t>
          </a:r>
          <a:r>
            <a:rPr lang="en-IE" altLang="ja-JP" sz="1400" b="0" dirty="0" smtClean="0">
              <a:latin typeface="Bitter Bold"/>
              <a:ea typeface="MS PGothic" pitchFamily="34" charset="-128"/>
            </a:rPr>
            <a:t>)</a:t>
          </a:r>
          <a:endParaRPr lang="en-IE" sz="1400" b="0" dirty="0">
            <a:latin typeface="Bitter Bold"/>
            <a:cs typeface="Bitter Bold"/>
          </a:endParaRPr>
        </a:p>
      </dgm:t>
    </dgm:pt>
    <dgm:pt modelId="{30E2C53C-9EE0-4E3F-9F69-21370BF121AD}" type="parTrans" cxnId="{89D0C8A4-AA0B-4353-9A24-71205556DB52}">
      <dgm:prSet/>
      <dgm:spPr/>
      <dgm:t>
        <a:bodyPr/>
        <a:lstStyle/>
        <a:p>
          <a:endParaRPr lang="en-IE"/>
        </a:p>
      </dgm:t>
    </dgm:pt>
    <dgm:pt modelId="{67085B0D-BBB3-4DEC-BA09-29E37DB601A8}" type="sibTrans" cxnId="{89D0C8A4-AA0B-4353-9A24-71205556DB52}">
      <dgm:prSet/>
      <dgm:spPr/>
      <dgm:t>
        <a:bodyPr/>
        <a:lstStyle/>
        <a:p>
          <a:endParaRPr lang="en-IE"/>
        </a:p>
      </dgm:t>
    </dgm:pt>
    <dgm:pt modelId="{D8378029-3196-4246-A76C-EAD8460A14C1}">
      <dgm:prSet phldrT="[Text]" custT="1"/>
      <dgm:spPr/>
      <dgm:t>
        <a:bodyPr/>
        <a:lstStyle/>
        <a:p>
          <a:r>
            <a:rPr lang="en-IE" sz="1400" b="1" dirty="0" err="1" smtClean="0">
              <a:latin typeface="Bitter Bold"/>
            </a:rPr>
            <a:t>Sraith</a:t>
          </a:r>
          <a:r>
            <a:rPr lang="en-IE" sz="1400" b="1" dirty="0" smtClean="0">
              <a:latin typeface="Bitter Bold"/>
            </a:rPr>
            <a:t> 2</a:t>
          </a:r>
          <a:endParaRPr lang="en-IE" sz="1400" b="1" dirty="0">
            <a:latin typeface="Bitter Bold"/>
            <a:cs typeface="Bitter Bold"/>
          </a:endParaRPr>
        </a:p>
      </dgm:t>
    </dgm:pt>
    <dgm:pt modelId="{5EE91E28-7582-4791-8EAA-F02EDE4FBE8F}" type="parTrans" cxnId="{9DF63754-CA51-4952-840E-23182D410196}">
      <dgm:prSet/>
      <dgm:spPr/>
      <dgm:t>
        <a:bodyPr/>
        <a:lstStyle/>
        <a:p>
          <a:endParaRPr lang="en-IE"/>
        </a:p>
      </dgm:t>
    </dgm:pt>
    <dgm:pt modelId="{904B88DC-7ED5-43D9-9C9B-3F6C7721FBE5}" type="sibTrans" cxnId="{9DF63754-CA51-4952-840E-23182D410196}">
      <dgm:prSet/>
      <dgm:spPr/>
      <dgm:t>
        <a:bodyPr/>
        <a:lstStyle/>
        <a:p>
          <a:endParaRPr lang="en-IE"/>
        </a:p>
      </dgm:t>
    </dgm:pt>
    <dgm:pt modelId="{2595FB3D-D55A-4B6E-B1C3-9A00809B2BF0}">
      <dgm:prSet phldrT="[Text]" custT="1"/>
      <dgm:spPr/>
      <dgm:t>
        <a:bodyPr/>
        <a:lstStyle/>
        <a:p>
          <a:r>
            <a:rPr lang="en-IE" sz="1400" dirty="0" err="1" smtClean="0">
              <a:latin typeface="Bitter Bold"/>
            </a:rPr>
            <a:t>Saoránacht</a:t>
          </a:r>
          <a:r>
            <a:rPr lang="en-IE" sz="1400" dirty="0" smtClean="0">
              <a:latin typeface="Bitter Bold"/>
            </a:rPr>
            <a:t> </a:t>
          </a:r>
          <a:r>
            <a:rPr lang="en-IE" sz="1400" dirty="0" err="1" smtClean="0">
              <a:latin typeface="Bitter Bold"/>
            </a:rPr>
            <a:t>dhomhanda</a:t>
          </a:r>
          <a:endParaRPr lang="en-IE" sz="1400" dirty="0">
            <a:latin typeface="Bitter Bold"/>
            <a:cs typeface="Bitter Bold"/>
          </a:endParaRPr>
        </a:p>
      </dgm:t>
    </dgm:pt>
    <dgm:pt modelId="{F03686E6-2729-40E8-9E7A-B264AD9C3847}" type="parTrans" cxnId="{34F21160-53F8-40CE-BAE8-F0D5F9D5E88D}">
      <dgm:prSet/>
      <dgm:spPr/>
      <dgm:t>
        <a:bodyPr/>
        <a:lstStyle/>
        <a:p>
          <a:endParaRPr lang="en-IE"/>
        </a:p>
      </dgm:t>
    </dgm:pt>
    <dgm:pt modelId="{B8CB6330-0743-4D64-81EE-8207548DA39F}" type="sibTrans" cxnId="{34F21160-53F8-40CE-BAE8-F0D5F9D5E88D}">
      <dgm:prSet/>
      <dgm:spPr/>
      <dgm:t>
        <a:bodyPr/>
        <a:lstStyle/>
        <a:p>
          <a:endParaRPr lang="en-IE"/>
        </a:p>
      </dgm:t>
    </dgm:pt>
    <dgm:pt modelId="{B2CBB81C-4360-49EE-8D04-DBF739934625}">
      <dgm:prSet phldrT="[Text]" custT="1"/>
      <dgm:spPr/>
      <dgm:t>
        <a:bodyPr/>
        <a:lstStyle/>
        <a:p>
          <a:r>
            <a:rPr lang="en-IE" sz="1400" b="1" dirty="0" err="1" smtClean="0">
              <a:latin typeface="Bitter Bold"/>
            </a:rPr>
            <a:t>Sraith</a:t>
          </a:r>
          <a:r>
            <a:rPr lang="en-IE" sz="1400" b="1" dirty="0" smtClean="0">
              <a:latin typeface="Bitter Bold"/>
            </a:rPr>
            <a:t> 3</a:t>
          </a:r>
          <a:endParaRPr lang="en-IE" sz="1400" b="1" dirty="0">
            <a:latin typeface="Bitter Bold"/>
            <a:cs typeface="Bitter Bold"/>
          </a:endParaRPr>
        </a:p>
      </dgm:t>
    </dgm:pt>
    <dgm:pt modelId="{8767B40B-D7E0-4528-A1A2-53EA279A8790}" type="parTrans" cxnId="{9B71FEEC-DEBD-4B10-B607-CEAD2863C641}">
      <dgm:prSet/>
      <dgm:spPr/>
      <dgm:t>
        <a:bodyPr/>
        <a:lstStyle/>
        <a:p>
          <a:endParaRPr lang="en-IE"/>
        </a:p>
      </dgm:t>
    </dgm:pt>
    <dgm:pt modelId="{951CBEF2-FC5B-4AA7-A21E-5B8265076209}" type="sibTrans" cxnId="{9B71FEEC-DEBD-4B10-B607-CEAD2863C641}">
      <dgm:prSet/>
      <dgm:spPr/>
      <dgm:t>
        <a:bodyPr/>
        <a:lstStyle/>
        <a:p>
          <a:endParaRPr lang="en-IE"/>
        </a:p>
      </dgm:t>
    </dgm:pt>
    <dgm:pt modelId="{C7901C36-D022-4EEA-92C8-0605F8AE3201}">
      <dgm:prSet phldrT="[Text]" custT="1"/>
      <dgm:spPr/>
      <dgm:t>
        <a:bodyPr/>
        <a:lstStyle/>
        <a:p>
          <a:r>
            <a:rPr lang="en-IE" sz="1400" dirty="0" err="1" smtClean="0">
              <a:latin typeface="Bitter Bold"/>
            </a:rPr>
            <a:t>Daonlathas</a:t>
          </a:r>
          <a:r>
            <a:rPr lang="en-IE" sz="1400" dirty="0" smtClean="0">
              <a:latin typeface="Bitter Bold"/>
            </a:rPr>
            <a:t> a </a:t>
          </a:r>
          <a:r>
            <a:rPr lang="en-IE" sz="1400" dirty="0" err="1" smtClean="0">
              <a:latin typeface="Bitter Bold"/>
            </a:rPr>
            <a:t>iniúchadh</a:t>
          </a:r>
          <a:endParaRPr lang="en-IE" sz="1400" dirty="0">
            <a:latin typeface="Bitter Bold"/>
            <a:cs typeface="Bitter Bold"/>
          </a:endParaRPr>
        </a:p>
      </dgm:t>
    </dgm:pt>
    <dgm:pt modelId="{A93E216A-728B-4FC9-9227-733E5DD1FCCC}" type="parTrans" cxnId="{036772A7-78C8-44E9-8D6E-115864716C52}">
      <dgm:prSet/>
      <dgm:spPr/>
      <dgm:t>
        <a:bodyPr/>
        <a:lstStyle/>
        <a:p>
          <a:endParaRPr lang="en-IE"/>
        </a:p>
      </dgm:t>
    </dgm:pt>
    <dgm:pt modelId="{1D1300B9-84BF-4719-B648-A5E354956A8A}" type="sibTrans" cxnId="{036772A7-78C8-44E9-8D6E-115864716C52}">
      <dgm:prSet/>
      <dgm:spPr/>
      <dgm:t>
        <a:bodyPr/>
        <a:lstStyle/>
        <a:p>
          <a:endParaRPr lang="en-IE"/>
        </a:p>
      </dgm:t>
    </dgm:pt>
    <dgm:pt modelId="{7449AEE2-39D6-41D7-A398-13DA8DDE6DEC}" type="pres">
      <dgm:prSet presAssocID="{769156A5-1FAE-4830-A216-0389335482D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IE"/>
        </a:p>
      </dgm:t>
    </dgm:pt>
    <dgm:pt modelId="{F13D4CA1-F091-4A64-B40B-56906EDF8BBA}" type="pres">
      <dgm:prSet presAssocID="{54AB8BD1-B63C-4E11-934B-36BB1F18D8BD}" presName="parenttextcomposite" presStyleCnt="0"/>
      <dgm:spPr/>
    </dgm:pt>
    <dgm:pt modelId="{FE8F6DC4-E19F-4686-BB5F-C670801B00BC}" type="pres">
      <dgm:prSet presAssocID="{54AB8BD1-B63C-4E11-934B-36BB1F18D8BD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69A5318-C954-459A-B04E-DE0A937CD5CB}" type="pres">
      <dgm:prSet presAssocID="{54AB8BD1-B63C-4E11-934B-36BB1F18D8BD}" presName="composite" presStyleCnt="0"/>
      <dgm:spPr/>
    </dgm:pt>
    <dgm:pt modelId="{7F0B18E4-B0F1-4F0F-A07D-93AEF91215F4}" type="pres">
      <dgm:prSet presAssocID="{54AB8BD1-B63C-4E11-934B-36BB1F18D8BD}" presName="chevron1" presStyleLbl="alignNode1" presStyleIdx="0" presStyleCnt="21"/>
      <dgm:spPr/>
    </dgm:pt>
    <dgm:pt modelId="{94E7A981-50C3-4DF2-9794-E8B9707AF778}" type="pres">
      <dgm:prSet presAssocID="{54AB8BD1-B63C-4E11-934B-36BB1F18D8BD}" presName="chevron2" presStyleLbl="alignNode1" presStyleIdx="1" presStyleCnt="21"/>
      <dgm:spPr/>
    </dgm:pt>
    <dgm:pt modelId="{F2EA4F21-9784-4E66-9770-6B930D8AF824}" type="pres">
      <dgm:prSet presAssocID="{54AB8BD1-B63C-4E11-934B-36BB1F18D8BD}" presName="chevron3" presStyleLbl="alignNode1" presStyleIdx="2" presStyleCnt="21"/>
      <dgm:spPr/>
    </dgm:pt>
    <dgm:pt modelId="{B0A073AE-11FC-4723-8949-8E69DC6B77CD}" type="pres">
      <dgm:prSet presAssocID="{54AB8BD1-B63C-4E11-934B-36BB1F18D8BD}" presName="chevron4" presStyleLbl="alignNode1" presStyleIdx="3" presStyleCnt="21"/>
      <dgm:spPr/>
    </dgm:pt>
    <dgm:pt modelId="{7063E192-9C03-40C4-80EF-037EA9104635}" type="pres">
      <dgm:prSet presAssocID="{54AB8BD1-B63C-4E11-934B-36BB1F18D8BD}" presName="chevron5" presStyleLbl="alignNode1" presStyleIdx="4" presStyleCnt="21"/>
      <dgm:spPr/>
    </dgm:pt>
    <dgm:pt modelId="{383D2FD7-8B22-4CF5-8D39-5C41A3F32BE7}" type="pres">
      <dgm:prSet presAssocID="{54AB8BD1-B63C-4E11-934B-36BB1F18D8BD}" presName="chevron6" presStyleLbl="alignNode1" presStyleIdx="5" presStyleCnt="21"/>
      <dgm:spPr/>
    </dgm:pt>
    <dgm:pt modelId="{CA6054CF-1E71-4888-ADAB-813DB20D39DF}" type="pres">
      <dgm:prSet presAssocID="{54AB8BD1-B63C-4E11-934B-36BB1F18D8BD}" presName="chevron7" presStyleLbl="alignNode1" presStyleIdx="6" presStyleCnt="21"/>
      <dgm:spPr/>
    </dgm:pt>
    <dgm:pt modelId="{1FBE0135-05B7-40C4-8044-EA0C22B25418}" type="pres">
      <dgm:prSet presAssocID="{54AB8BD1-B63C-4E11-934B-36BB1F18D8BD}" presName="childtext" presStyleLbl="solidFgAcc1" presStyleIdx="0" presStyleCnt="3" custScaleX="105599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95A6D32-DC6F-4D99-B4E2-D3CD11B8E60F}" type="pres">
      <dgm:prSet presAssocID="{E7B66C3A-9A49-486A-8F20-C96368AD3A19}" presName="sibTrans" presStyleCnt="0"/>
      <dgm:spPr/>
    </dgm:pt>
    <dgm:pt modelId="{05970CBE-4AAB-4C7C-B92B-8A7292F03330}" type="pres">
      <dgm:prSet presAssocID="{D8378029-3196-4246-A76C-EAD8460A14C1}" presName="parenttextcomposite" presStyleCnt="0"/>
      <dgm:spPr/>
    </dgm:pt>
    <dgm:pt modelId="{BF33EF4C-982D-409E-A20A-8448EB8CD6C0}" type="pres">
      <dgm:prSet presAssocID="{D8378029-3196-4246-A76C-EAD8460A14C1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3A883A0-F4FE-44F9-9C3A-46B71B94B0F8}" type="pres">
      <dgm:prSet presAssocID="{D8378029-3196-4246-A76C-EAD8460A14C1}" presName="composite" presStyleCnt="0"/>
      <dgm:spPr/>
    </dgm:pt>
    <dgm:pt modelId="{3E7093EB-3413-45A8-ACE2-97C15CCFCFCB}" type="pres">
      <dgm:prSet presAssocID="{D8378029-3196-4246-A76C-EAD8460A14C1}" presName="chevron1" presStyleLbl="alignNode1" presStyleIdx="7" presStyleCnt="21"/>
      <dgm:spPr/>
    </dgm:pt>
    <dgm:pt modelId="{87CD4226-0524-48B6-ADE9-B542C5AC97A0}" type="pres">
      <dgm:prSet presAssocID="{D8378029-3196-4246-A76C-EAD8460A14C1}" presName="chevron2" presStyleLbl="alignNode1" presStyleIdx="8" presStyleCnt="21"/>
      <dgm:spPr/>
    </dgm:pt>
    <dgm:pt modelId="{B8ECBEA7-9C72-491E-B698-A6A6D2F69C55}" type="pres">
      <dgm:prSet presAssocID="{D8378029-3196-4246-A76C-EAD8460A14C1}" presName="chevron3" presStyleLbl="alignNode1" presStyleIdx="9" presStyleCnt="21"/>
      <dgm:spPr/>
    </dgm:pt>
    <dgm:pt modelId="{453D9646-9EBB-466C-AC35-EAAEA3AB1929}" type="pres">
      <dgm:prSet presAssocID="{D8378029-3196-4246-A76C-EAD8460A14C1}" presName="chevron4" presStyleLbl="alignNode1" presStyleIdx="10" presStyleCnt="21"/>
      <dgm:spPr/>
    </dgm:pt>
    <dgm:pt modelId="{EAF5C3F0-D469-402E-B661-BCB15C143B39}" type="pres">
      <dgm:prSet presAssocID="{D8378029-3196-4246-A76C-EAD8460A14C1}" presName="chevron5" presStyleLbl="alignNode1" presStyleIdx="11" presStyleCnt="21"/>
      <dgm:spPr/>
    </dgm:pt>
    <dgm:pt modelId="{BE0C1078-AC25-4CF9-AA0E-0127D378F3A2}" type="pres">
      <dgm:prSet presAssocID="{D8378029-3196-4246-A76C-EAD8460A14C1}" presName="chevron6" presStyleLbl="alignNode1" presStyleIdx="12" presStyleCnt="21"/>
      <dgm:spPr/>
    </dgm:pt>
    <dgm:pt modelId="{037804F7-6C07-4099-96AD-C360D52A6232}" type="pres">
      <dgm:prSet presAssocID="{D8378029-3196-4246-A76C-EAD8460A14C1}" presName="chevron7" presStyleLbl="alignNode1" presStyleIdx="13" presStyleCnt="21"/>
      <dgm:spPr/>
    </dgm:pt>
    <dgm:pt modelId="{CB0CE855-F570-4CF6-A328-F3E4A2F7FA49}" type="pres">
      <dgm:prSet presAssocID="{D8378029-3196-4246-A76C-EAD8460A14C1}" presName="childtext" presStyleLbl="solidFgAcc1" presStyleIdx="1" presStyleCnt="3" custScaleX="108398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314DD76-2967-428B-B5BE-4E894B5C2735}" type="pres">
      <dgm:prSet presAssocID="{904B88DC-7ED5-43D9-9C9B-3F6C7721FBE5}" presName="sibTrans" presStyleCnt="0"/>
      <dgm:spPr/>
    </dgm:pt>
    <dgm:pt modelId="{790390C7-D71C-4649-8607-72D7076BE612}" type="pres">
      <dgm:prSet presAssocID="{B2CBB81C-4360-49EE-8D04-DBF739934625}" presName="parenttextcomposite" presStyleCnt="0"/>
      <dgm:spPr/>
    </dgm:pt>
    <dgm:pt modelId="{498782BE-4E83-409E-87E3-405AA19FDC78}" type="pres">
      <dgm:prSet presAssocID="{B2CBB81C-4360-49EE-8D04-DBF739934625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9740B58-2A30-4C04-83D4-C7135D782AAE}" type="pres">
      <dgm:prSet presAssocID="{B2CBB81C-4360-49EE-8D04-DBF739934625}" presName="composite" presStyleCnt="0"/>
      <dgm:spPr/>
    </dgm:pt>
    <dgm:pt modelId="{324CC89F-419A-48BB-BC55-9E6048F267E5}" type="pres">
      <dgm:prSet presAssocID="{B2CBB81C-4360-49EE-8D04-DBF739934625}" presName="chevron1" presStyleLbl="alignNode1" presStyleIdx="14" presStyleCnt="21"/>
      <dgm:spPr/>
    </dgm:pt>
    <dgm:pt modelId="{F941C6A8-1D1D-4CA0-A7B2-49FD2D963574}" type="pres">
      <dgm:prSet presAssocID="{B2CBB81C-4360-49EE-8D04-DBF739934625}" presName="chevron2" presStyleLbl="alignNode1" presStyleIdx="15" presStyleCnt="21"/>
      <dgm:spPr/>
    </dgm:pt>
    <dgm:pt modelId="{1DEDDF41-9DEF-489D-8970-307C13487AE6}" type="pres">
      <dgm:prSet presAssocID="{B2CBB81C-4360-49EE-8D04-DBF739934625}" presName="chevron3" presStyleLbl="alignNode1" presStyleIdx="16" presStyleCnt="21"/>
      <dgm:spPr/>
    </dgm:pt>
    <dgm:pt modelId="{5781C752-97B4-4D0E-A6BF-ADEEC858B51A}" type="pres">
      <dgm:prSet presAssocID="{B2CBB81C-4360-49EE-8D04-DBF739934625}" presName="chevron4" presStyleLbl="alignNode1" presStyleIdx="17" presStyleCnt="21"/>
      <dgm:spPr/>
    </dgm:pt>
    <dgm:pt modelId="{C8ABC230-E808-4B2C-B091-6460A94A0DCB}" type="pres">
      <dgm:prSet presAssocID="{B2CBB81C-4360-49EE-8D04-DBF739934625}" presName="chevron5" presStyleLbl="alignNode1" presStyleIdx="18" presStyleCnt="21"/>
      <dgm:spPr/>
    </dgm:pt>
    <dgm:pt modelId="{FC801758-5050-4A82-BD97-685B0CFD0DAC}" type="pres">
      <dgm:prSet presAssocID="{B2CBB81C-4360-49EE-8D04-DBF739934625}" presName="chevron6" presStyleLbl="alignNode1" presStyleIdx="19" presStyleCnt="21"/>
      <dgm:spPr/>
    </dgm:pt>
    <dgm:pt modelId="{D46FA6F7-9785-4972-8B09-480597FB04DD}" type="pres">
      <dgm:prSet presAssocID="{B2CBB81C-4360-49EE-8D04-DBF739934625}" presName="chevron7" presStyleLbl="alignNode1" presStyleIdx="20" presStyleCnt="21"/>
      <dgm:spPr/>
    </dgm:pt>
    <dgm:pt modelId="{1BA2573B-9040-4D8C-94CA-D6147618412F}" type="pres">
      <dgm:prSet presAssocID="{B2CBB81C-4360-49EE-8D04-DBF739934625}" presName="childtext" presStyleLbl="solidFgAcc1" presStyleIdx="2" presStyleCnt="3" custLinFactNeighborX="1662" custLinFactNeighborY="-138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EA5DAB6D-870D-42D0-A229-023B425C8284}" type="presOf" srcId="{54AB8BD1-B63C-4E11-934B-36BB1F18D8BD}" destId="{FE8F6DC4-E19F-4686-BB5F-C670801B00BC}" srcOrd="0" destOrd="0" presId="urn:microsoft.com/office/officeart/2008/layout/VerticalAccentList"/>
    <dgm:cxn modelId="{10B64D8A-E7A7-472E-BBB4-B2805E09A161}" srcId="{769156A5-1FAE-4830-A216-0389335482DE}" destId="{54AB8BD1-B63C-4E11-934B-36BB1F18D8BD}" srcOrd="0" destOrd="0" parTransId="{F82D4D60-8900-42AD-A84D-C940D6953731}" sibTransId="{E7B66C3A-9A49-486A-8F20-C96368AD3A19}"/>
    <dgm:cxn modelId="{D21B854D-E4AD-4C8D-B203-FD9A87105790}" type="presOf" srcId="{D8378029-3196-4246-A76C-EAD8460A14C1}" destId="{BF33EF4C-982D-409E-A20A-8448EB8CD6C0}" srcOrd="0" destOrd="0" presId="urn:microsoft.com/office/officeart/2008/layout/VerticalAccentList"/>
    <dgm:cxn modelId="{89D0C8A4-AA0B-4353-9A24-71205556DB52}" srcId="{54AB8BD1-B63C-4E11-934B-36BB1F18D8BD}" destId="{3B245490-FAD0-404C-B083-544CD9F3DD22}" srcOrd="0" destOrd="0" parTransId="{30E2C53C-9EE0-4E3F-9F69-21370BF121AD}" sibTransId="{67085B0D-BBB3-4DEC-BA09-29E37DB601A8}"/>
    <dgm:cxn modelId="{82393AF2-C54E-4BA6-BB65-15BECBEB2E9B}" type="presOf" srcId="{C7901C36-D022-4EEA-92C8-0605F8AE3201}" destId="{1BA2573B-9040-4D8C-94CA-D6147618412F}" srcOrd="0" destOrd="0" presId="urn:microsoft.com/office/officeart/2008/layout/VerticalAccentList"/>
    <dgm:cxn modelId="{69B076CA-48B4-4E8E-B69A-65C1F92487B5}" type="presOf" srcId="{2595FB3D-D55A-4B6E-B1C3-9A00809B2BF0}" destId="{CB0CE855-F570-4CF6-A328-F3E4A2F7FA49}" srcOrd="0" destOrd="0" presId="urn:microsoft.com/office/officeart/2008/layout/VerticalAccentList"/>
    <dgm:cxn modelId="{9DF63754-CA51-4952-840E-23182D410196}" srcId="{769156A5-1FAE-4830-A216-0389335482DE}" destId="{D8378029-3196-4246-A76C-EAD8460A14C1}" srcOrd="1" destOrd="0" parTransId="{5EE91E28-7582-4791-8EAA-F02EDE4FBE8F}" sibTransId="{904B88DC-7ED5-43D9-9C9B-3F6C7721FBE5}"/>
    <dgm:cxn modelId="{211BD547-4536-452E-BD9C-7825D8F2119B}" type="presOf" srcId="{769156A5-1FAE-4830-A216-0389335482DE}" destId="{7449AEE2-39D6-41D7-A398-13DA8DDE6DEC}" srcOrd="0" destOrd="0" presId="urn:microsoft.com/office/officeart/2008/layout/VerticalAccentList"/>
    <dgm:cxn modelId="{036772A7-78C8-44E9-8D6E-115864716C52}" srcId="{B2CBB81C-4360-49EE-8D04-DBF739934625}" destId="{C7901C36-D022-4EEA-92C8-0605F8AE3201}" srcOrd="0" destOrd="0" parTransId="{A93E216A-728B-4FC9-9227-733E5DD1FCCC}" sibTransId="{1D1300B9-84BF-4719-B648-A5E354956A8A}"/>
    <dgm:cxn modelId="{E127055D-A3AD-42FE-97EC-C86137B9262F}" type="presOf" srcId="{3B245490-FAD0-404C-B083-544CD9F3DD22}" destId="{1FBE0135-05B7-40C4-8044-EA0C22B25418}" srcOrd="0" destOrd="0" presId="urn:microsoft.com/office/officeart/2008/layout/VerticalAccentList"/>
    <dgm:cxn modelId="{16E17D2B-67F8-4259-B86D-3BAE0704AE23}" type="presOf" srcId="{B2CBB81C-4360-49EE-8D04-DBF739934625}" destId="{498782BE-4E83-409E-87E3-405AA19FDC78}" srcOrd="0" destOrd="0" presId="urn:microsoft.com/office/officeart/2008/layout/VerticalAccentList"/>
    <dgm:cxn modelId="{34F21160-53F8-40CE-BAE8-F0D5F9D5E88D}" srcId="{D8378029-3196-4246-A76C-EAD8460A14C1}" destId="{2595FB3D-D55A-4B6E-B1C3-9A00809B2BF0}" srcOrd="0" destOrd="0" parTransId="{F03686E6-2729-40E8-9E7A-B264AD9C3847}" sibTransId="{B8CB6330-0743-4D64-81EE-8207548DA39F}"/>
    <dgm:cxn modelId="{9B71FEEC-DEBD-4B10-B607-CEAD2863C641}" srcId="{769156A5-1FAE-4830-A216-0389335482DE}" destId="{B2CBB81C-4360-49EE-8D04-DBF739934625}" srcOrd="2" destOrd="0" parTransId="{8767B40B-D7E0-4528-A1A2-53EA279A8790}" sibTransId="{951CBEF2-FC5B-4AA7-A21E-5B8265076209}"/>
    <dgm:cxn modelId="{0061881F-69EA-4314-9502-017C9DC7EA07}" type="presParOf" srcId="{7449AEE2-39D6-41D7-A398-13DA8DDE6DEC}" destId="{F13D4CA1-F091-4A64-B40B-56906EDF8BBA}" srcOrd="0" destOrd="0" presId="urn:microsoft.com/office/officeart/2008/layout/VerticalAccentList"/>
    <dgm:cxn modelId="{342CA1BE-7A3D-4A12-971A-FE6C8BE680CB}" type="presParOf" srcId="{F13D4CA1-F091-4A64-B40B-56906EDF8BBA}" destId="{FE8F6DC4-E19F-4686-BB5F-C670801B00BC}" srcOrd="0" destOrd="0" presId="urn:microsoft.com/office/officeart/2008/layout/VerticalAccentList"/>
    <dgm:cxn modelId="{46E0AA67-3F56-48A4-B4CA-4595515DD957}" type="presParOf" srcId="{7449AEE2-39D6-41D7-A398-13DA8DDE6DEC}" destId="{B69A5318-C954-459A-B04E-DE0A937CD5CB}" srcOrd="1" destOrd="0" presId="urn:microsoft.com/office/officeart/2008/layout/VerticalAccentList"/>
    <dgm:cxn modelId="{07B536F5-D46A-43AF-A1B8-3056A851D5FF}" type="presParOf" srcId="{B69A5318-C954-459A-B04E-DE0A937CD5CB}" destId="{7F0B18E4-B0F1-4F0F-A07D-93AEF91215F4}" srcOrd="0" destOrd="0" presId="urn:microsoft.com/office/officeart/2008/layout/VerticalAccentList"/>
    <dgm:cxn modelId="{5CA60EEA-1F37-4322-996E-0ACCEC7EFB4D}" type="presParOf" srcId="{B69A5318-C954-459A-B04E-DE0A937CD5CB}" destId="{94E7A981-50C3-4DF2-9794-E8B9707AF778}" srcOrd="1" destOrd="0" presId="urn:microsoft.com/office/officeart/2008/layout/VerticalAccentList"/>
    <dgm:cxn modelId="{B5516F3C-070D-4F92-BA5E-63C0F14E3187}" type="presParOf" srcId="{B69A5318-C954-459A-B04E-DE0A937CD5CB}" destId="{F2EA4F21-9784-4E66-9770-6B930D8AF824}" srcOrd="2" destOrd="0" presId="urn:microsoft.com/office/officeart/2008/layout/VerticalAccentList"/>
    <dgm:cxn modelId="{5623F45D-25E6-46CA-A5E7-4B6CCEEC9CB6}" type="presParOf" srcId="{B69A5318-C954-459A-B04E-DE0A937CD5CB}" destId="{B0A073AE-11FC-4723-8949-8E69DC6B77CD}" srcOrd="3" destOrd="0" presId="urn:microsoft.com/office/officeart/2008/layout/VerticalAccentList"/>
    <dgm:cxn modelId="{7AB37405-0C3F-4FF8-A0FF-0EC0BDDABDBD}" type="presParOf" srcId="{B69A5318-C954-459A-B04E-DE0A937CD5CB}" destId="{7063E192-9C03-40C4-80EF-037EA9104635}" srcOrd="4" destOrd="0" presId="urn:microsoft.com/office/officeart/2008/layout/VerticalAccentList"/>
    <dgm:cxn modelId="{4F3A1176-F593-44A2-9498-E86A1F43B8B2}" type="presParOf" srcId="{B69A5318-C954-459A-B04E-DE0A937CD5CB}" destId="{383D2FD7-8B22-4CF5-8D39-5C41A3F32BE7}" srcOrd="5" destOrd="0" presId="urn:microsoft.com/office/officeart/2008/layout/VerticalAccentList"/>
    <dgm:cxn modelId="{9AE00F2A-322A-43B5-ADAE-DF6A7228FF9C}" type="presParOf" srcId="{B69A5318-C954-459A-B04E-DE0A937CD5CB}" destId="{CA6054CF-1E71-4888-ADAB-813DB20D39DF}" srcOrd="6" destOrd="0" presId="urn:microsoft.com/office/officeart/2008/layout/VerticalAccentList"/>
    <dgm:cxn modelId="{FB31399B-8D9C-4C86-A17A-88F99EDDC15D}" type="presParOf" srcId="{B69A5318-C954-459A-B04E-DE0A937CD5CB}" destId="{1FBE0135-05B7-40C4-8044-EA0C22B25418}" srcOrd="7" destOrd="0" presId="urn:microsoft.com/office/officeart/2008/layout/VerticalAccentList"/>
    <dgm:cxn modelId="{C9F07127-2D11-40C0-8359-818CBA3C1E21}" type="presParOf" srcId="{7449AEE2-39D6-41D7-A398-13DA8DDE6DEC}" destId="{895A6D32-DC6F-4D99-B4E2-D3CD11B8E60F}" srcOrd="2" destOrd="0" presId="urn:microsoft.com/office/officeart/2008/layout/VerticalAccentList"/>
    <dgm:cxn modelId="{370F7BC4-BBDF-4E38-84DF-0579F468FDFE}" type="presParOf" srcId="{7449AEE2-39D6-41D7-A398-13DA8DDE6DEC}" destId="{05970CBE-4AAB-4C7C-B92B-8A7292F03330}" srcOrd="3" destOrd="0" presId="urn:microsoft.com/office/officeart/2008/layout/VerticalAccentList"/>
    <dgm:cxn modelId="{DE612350-D983-47E2-A3A1-D5B3C615346F}" type="presParOf" srcId="{05970CBE-4AAB-4C7C-B92B-8A7292F03330}" destId="{BF33EF4C-982D-409E-A20A-8448EB8CD6C0}" srcOrd="0" destOrd="0" presId="urn:microsoft.com/office/officeart/2008/layout/VerticalAccentList"/>
    <dgm:cxn modelId="{6A9F6221-0411-4F5C-8420-E5472D04D9E7}" type="presParOf" srcId="{7449AEE2-39D6-41D7-A398-13DA8DDE6DEC}" destId="{23A883A0-F4FE-44F9-9C3A-46B71B94B0F8}" srcOrd="4" destOrd="0" presId="urn:microsoft.com/office/officeart/2008/layout/VerticalAccentList"/>
    <dgm:cxn modelId="{16E7216C-C38F-45B7-83FA-7E29274762B8}" type="presParOf" srcId="{23A883A0-F4FE-44F9-9C3A-46B71B94B0F8}" destId="{3E7093EB-3413-45A8-ACE2-97C15CCFCFCB}" srcOrd="0" destOrd="0" presId="urn:microsoft.com/office/officeart/2008/layout/VerticalAccentList"/>
    <dgm:cxn modelId="{65EC98E8-CAB4-429A-B7B2-A47AD585F242}" type="presParOf" srcId="{23A883A0-F4FE-44F9-9C3A-46B71B94B0F8}" destId="{87CD4226-0524-48B6-ADE9-B542C5AC97A0}" srcOrd="1" destOrd="0" presId="urn:microsoft.com/office/officeart/2008/layout/VerticalAccentList"/>
    <dgm:cxn modelId="{B8DD0DB0-C4E4-43AC-B74E-D38B7D435D33}" type="presParOf" srcId="{23A883A0-F4FE-44F9-9C3A-46B71B94B0F8}" destId="{B8ECBEA7-9C72-491E-B698-A6A6D2F69C55}" srcOrd="2" destOrd="0" presId="urn:microsoft.com/office/officeart/2008/layout/VerticalAccentList"/>
    <dgm:cxn modelId="{A30B95E5-95D2-4CD1-9BF5-C83602697099}" type="presParOf" srcId="{23A883A0-F4FE-44F9-9C3A-46B71B94B0F8}" destId="{453D9646-9EBB-466C-AC35-EAAEA3AB1929}" srcOrd="3" destOrd="0" presId="urn:microsoft.com/office/officeart/2008/layout/VerticalAccentList"/>
    <dgm:cxn modelId="{B635FC44-492A-4C93-A222-CBE906F10029}" type="presParOf" srcId="{23A883A0-F4FE-44F9-9C3A-46B71B94B0F8}" destId="{EAF5C3F0-D469-402E-B661-BCB15C143B39}" srcOrd="4" destOrd="0" presId="urn:microsoft.com/office/officeart/2008/layout/VerticalAccentList"/>
    <dgm:cxn modelId="{0CB50D0D-A5A7-4E82-8892-07F03204F8D8}" type="presParOf" srcId="{23A883A0-F4FE-44F9-9C3A-46B71B94B0F8}" destId="{BE0C1078-AC25-4CF9-AA0E-0127D378F3A2}" srcOrd="5" destOrd="0" presId="urn:microsoft.com/office/officeart/2008/layout/VerticalAccentList"/>
    <dgm:cxn modelId="{48AD1097-A964-4611-B15D-ADB1EF619866}" type="presParOf" srcId="{23A883A0-F4FE-44F9-9C3A-46B71B94B0F8}" destId="{037804F7-6C07-4099-96AD-C360D52A6232}" srcOrd="6" destOrd="0" presId="urn:microsoft.com/office/officeart/2008/layout/VerticalAccentList"/>
    <dgm:cxn modelId="{204892A0-9F47-49FF-8B6D-275236BFD4D1}" type="presParOf" srcId="{23A883A0-F4FE-44F9-9C3A-46B71B94B0F8}" destId="{CB0CE855-F570-4CF6-A328-F3E4A2F7FA49}" srcOrd="7" destOrd="0" presId="urn:microsoft.com/office/officeart/2008/layout/VerticalAccentList"/>
    <dgm:cxn modelId="{417CB751-98A2-4B95-BE42-4A32504B4034}" type="presParOf" srcId="{7449AEE2-39D6-41D7-A398-13DA8DDE6DEC}" destId="{A314DD76-2967-428B-B5BE-4E894B5C2735}" srcOrd="5" destOrd="0" presId="urn:microsoft.com/office/officeart/2008/layout/VerticalAccentList"/>
    <dgm:cxn modelId="{22A466F5-3C1C-4109-9209-F682B613922F}" type="presParOf" srcId="{7449AEE2-39D6-41D7-A398-13DA8DDE6DEC}" destId="{790390C7-D71C-4649-8607-72D7076BE612}" srcOrd="6" destOrd="0" presId="urn:microsoft.com/office/officeart/2008/layout/VerticalAccentList"/>
    <dgm:cxn modelId="{E0CABC6D-46A5-4271-A73B-E3FDC2F99EC2}" type="presParOf" srcId="{790390C7-D71C-4649-8607-72D7076BE612}" destId="{498782BE-4E83-409E-87E3-405AA19FDC78}" srcOrd="0" destOrd="0" presId="urn:microsoft.com/office/officeart/2008/layout/VerticalAccentList"/>
    <dgm:cxn modelId="{1BD1770A-9CD3-4E5D-98ED-B08AE2F33F50}" type="presParOf" srcId="{7449AEE2-39D6-41D7-A398-13DA8DDE6DEC}" destId="{79740B58-2A30-4C04-83D4-C7135D782AAE}" srcOrd="7" destOrd="0" presId="urn:microsoft.com/office/officeart/2008/layout/VerticalAccentList"/>
    <dgm:cxn modelId="{A997F7B2-A403-4947-93FD-672B1E77ECE0}" type="presParOf" srcId="{79740B58-2A30-4C04-83D4-C7135D782AAE}" destId="{324CC89F-419A-48BB-BC55-9E6048F267E5}" srcOrd="0" destOrd="0" presId="urn:microsoft.com/office/officeart/2008/layout/VerticalAccentList"/>
    <dgm:cxn modelId="{D2E329E5-6B45-4FF0-AF2E-617756D1027D}" type="presParOf" srcId="{79740B58-2A30-4C04-83D4-C7135D782AAE}" destId="{F941C6A8-1D1D-4CA0-A7B2-49FD2D963574}" srcOrd="1" destOrd="0" presId="urn:microsoft.com/office/officeart/2008/layout/VerticalAccentList"/>
    <dgm:cxn modelId="{8533703F-77DB-49EB-AE3E-4CE921C37241}" type="presParOf" srcId="{79740B58-2A30-4C04-83D4-C7135D782AAE}" destId="{1DEDDF41-9DEF-489D-8970-307C13487AE6}" srcOrd="2" destOrd="0" presId="urn:microsoft.com/office/officeart/2008/layout/VerticalAccentList"/>
    <dgm:cxn modelId="{D4CAA24F-95D4-492A-A3ED-25A43DEDBDC3}" type="presParOf" srcId="{79740B58-2A30-4C04-83D4-C7135D782AAE}" destId="{5781C752-97B4-4D0E-A6BF-ADEEC858B51A}" srcOrd="3" destOrd="0" presId="urn:microsoft.com/office/officeart/2008/layout/VerticalAccentList"/>
    <dgm:cxn modelId="{E82A4D54-36CD-463E-9CE1-1826511E02C3}" type="presParOf" srcId="{79740B58-2A30-4C04-83D4-C7135D782AAE}" destId="{C8ABC230-E808-4B2C-B091-6460A94A0DCB}" srcOrd="4" destOrd="0" presId="urn:microsoft.com/office/officeart/2008/layout/VerticalAccentList"/>
    <dgm:cxn modelId="{E24C6BD5-C769-441F-A6E0-4CF0B41AF472}" type="presParOf" srcId="{79740B58-2A30-4C04-83D4-C7135D782AAE}" destId="{FC801758-5050-4A82-BD97-685B0CFD0DAC}" srcOrd="5" destOrd="0" presId="urn:microsoft.com/office/officeart/2008/layout/VerticalAccentList"/>
    <dgm:cxn modelId="{D5746D62-F175-4AE7-B0E2-557C318D551B}" type="presParOf" srcId="{79740B58-2A30-4C04-83D4-C7135D782AAE}" destId="{D46FA6F7-9785-4972-8B09-480597FB04DD}" srcOrd="6" destOrd="0" presId="urn:microsoft.com/office/officeart/2008/layout/VerticalAccentList"/>
    <dgm:cxn modelId="{37E4BD10-5B5C-4BA2-9BCB-C2D04CE008C3}" type="presParOf" srcId="{79740B58-2A30-4C04-83D4-C7135D782AAE}" destId="{1BA2573B-9040-4D8C-94CA-D6147618412F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8F6DC4-E19F-4686-BB5F-C670801B00BC}">
      <dsp:nvSpPr>
        <dsp:cNvPr id="0" name=""/>
        <dsp:cNvSpPr/>
      </dsp:nvSpPr>
      <dsp:spPr>
        <a:xfrm>
          <a:off x="1870413" y="803"/>
          <a:ext cx="4007107" cy="364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b="1" kern="1200" dirty="0" err="1" smtClean="0">
              <a:latin typeface="Bitter Bold"/>
            </a:rPr>
            <a:t>Sraith</a:t>
          </a:r>
          <a:r>
            <a:rPr lang="en-IE" sz="1400" b="1" kern="1200" dirty="0" smtClean="0">
              <a:latin typeface="Bitter Bold"/>
            </a:rPr>
            <a:t> 1</a:t>
          </a:r>
          <a:endParaRPr lang="en-IE" sz="1400" b="1" kern="1200" dirty="0">
            <a:latin typeface="Bitter Bold"/>
            <a:cs typeface="Bitter Bold"/>
          </a:endParaRPr>
        </a:p>
      </dsp:txBody>
      <dsp:txXfrm>
        <a:off x="1870413" y="803"/>
        <a:ext cx="4007107" cy="364282"/>
      </dsp:txXfrm>
    </dsp:sp>
    <dsp:sp modelId="{7F0B18E4-B0F1-4F0F-A07D-93AEF91215F4}">
      <dsp:nvSpPr>
        <dsp:cNvPr id="0" name=""/>
        <dsp:cNvSpPr/>
      </dsp:nvSpPr>
      <dsp:spPr>
        <a:xfrm>
          <a:off x="1984051" y="365085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7A981-50C3-4DF2-9794-E8B9707AF778}">
      <dsp:nvSpPr>
        <dsp:cNvPr id="0" name=""/>
        <dsp:cNvSpPr/>
      </dsp:nvSpPr>
      <dsp:spPr>
        <a:xfrm>
          <a:off x="2547272" y="365085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EA4F21-9784-4E66-9770-6B930D8AF824}">
      <dsp:nvSpPr>
        <dsp:cNvPr id="0" name=""/>
        <dsp:cNvSpPr/>
      </dsp:nvSpPr>
      <dsp:spPr>
        <a:xfrm>
          <a:off x="3110938" y="365085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A073AE-11FC-4723-8949-8E69DC6B77CD}">
      <dsp:nvSpPr>
        <dsp:cNvPr id="0" name=""/>
        <dsp:cNvSpPr/>
      </dsp:nvSpPr>
      <dsp:spPr>
        <a:xfrm>
          <a:off x="3674160" y="365085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3E192-9C03-40C4-80EF-037EA9104635}">
      <dsp:nvSpPr>
        <dsp:cNvPr id="0" name=""/>
        <dsp:cNvSpPr/>
      </dsp:nvSpPr>
      <dsp:spPr>
        <a:xfrm>
          <a:off x="4237826" y="365085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3D2FD7-8B22-4CF5-8D39-5C41A3F32BE7}">
      <dsp:nvSpPr>
        <dsp:cNvPr id="0" name=""/>
        <dsp:cNvSpPr/>
      </dsp:nvSpPr>
      <dsp:spPr>
        <a:xfrm>
          <a:off x="4801047" y="365085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6054CF-1E71-4888-ADAB-813DB20D39DF}">
      <dsp:nvSpPr>
        <dsp:cNvPr id="0" name=""/>
        <dsp:cNvSpPr/>
      </dsp:nvSpPr>
      <dsp:spPr>
        <a:xfrm>
          <a:off x="5364714" y="365085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E0135-05B7-40C4-8044-EA0C22B25418}">
      <dsp:nvSpPr>
        <dsp:cNvPr id="0" name=""/>
        <dsp:cNvSpPr/>
      </dsp:nvSpPr>
      <dsp:spPr>
        <a:xfrm>
          <a:off x="1870413" y="439291"/>
          <a:ext cx="4286475" cy="5936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ja-JP" sz="1400" b="0" kern="1200" dirty="0" err="1" smtClean="0">
              <a:latin typeface="Bitter Bold"/>
              <a:ea typeface="MS PGothic" pitchFamily="34" charset="-128"/>
            </a:rPr>
            <a:t>Cearta</a:t>
          </a:r>
          <a:r>
            <a:rPr lang="en-IE" altLang="ja-JP" sz="1400" b="0" kern="1200" dirty="0" smtClean="0">
              <a:latin typeface="Bitter Bold"/>
              <a:ea typeface="MS PGothic" pitchFamily="34" charset="-128"/>
            </a:rPr>
            <a:t> </a:t>
          </a:r>
          <a:r>
            <a:rPr lang="en-IE" altLang="ja-JP" sz="1400" b="0" kern="1200" dirty="0" err="1" smtClean="0">
              <a:latin typeface="Bitter Bold"/>
              <a:ea typeface="MS PGothic" pitchFamily="34" charset="-128"/>
            </a:rPr>
            <a:t>agus</a:t>
          </a:r>
          <a:r>
            <a:rPr lang="en-IE" altLang="ja-JP" sz="1400" b="0" kern="1200" dirty="0" smtClean="0">
              <a:latin typeface="Bitter Bold"/>
              <a:ea typeface="MS PGothic" pitchFamily="34" charset="-128"/>
            </a:rPr>
            <a:t> </a:t>
          </a:r>
          <a:r>
            <a:rPr lang="en-IE" altLang="ja-JP" sz="1400" b="0" kern="1200" dirty="0" err="1" smtClean="0">
              <a:latin typeface="Bitter Bold"/>
              <a:ea typeface="MS PGothic" pitchFamily="34" charset="-128"/>
            </a:rPr>
            <a:t>freagrachtaí</a:t>
          </a:r>
          <a:r>
            <a:rPr lang="en-IE" altLang="ja-JP" sz="1400" b="0" kern="1200" dirty="0" smtClean="0">
              <a:latin typeface="Bitter Bold"/>
              <a:ea typeface="MS PGothic" pitchFamily="34" charset="-128"/>
            </a:rPr>
            <a:t> (</a:t>
          </a:r>
          <a:r>
            <a:rPr lang="en-IE" altLang="ja-JP" sz="1400" b="0" kern="1200" dirty="0" err="1" smtClean="0">
              <a:latin typeface="Bitter Bold"/>
              <a:ea typeface="MS PGothic" pitchFamily="34" charset="-128"/>
            </a:rPr>
            <a:t>bonnsraith</a:t>
          </a:r>
          <a:r>
            <a:rPr lang="en-IE" altLang="ja-JP" sz="1400" b="0" kern="1200" dirty="0" smtClean="0">
              <a:latin typeface="Bitter Bold"/>
              <a:ea typeface="MS PGothic" pitchFamily="34" charset="-128"/>
            </a:rPr>
            <a:t>)</a:t>
          </a:r>
          <a:endParaRPr lang="en-IE" sz="1400" b="0" kern="1200" dirty="0">
            <a:latin typeface="Bitter Bold"/>
            <a:cs typeface="Bitter Bold"/>
          </a:endParaRPr>
        </a:p>
      </dsp:txBody>
      <dsp:txXfrm>
        <a:off x="1870413" y="439291"/>
        <a:ext cx="4286475" cy="593645"/>
      </dsp:txXfrm>
    </dsp:sp>
    <dsp:sp modelId="{BF33EF4C-982D-409E-A20A-8448EB8CD6C0}">
      <dsp:nvSpPr>
        <dsp:cNvPr id="0" name=""/>
        <dsp:cNvSpPr/>
      </dsp:nvSpPr>
      <dsp:spPr>
        <a:xfrm>
          <a:off x="1870413" y="1143867"/>
          <a:ext cx="4007107" cy="364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b="1" kern="1200" dirty="0" err="1" smtClean="0">
              <a:latin typeface="Bitter Bold"/>
            </a:rPr>
            <a:t>Sraith</a:t>
          </a:r>
          <a:r>
            <a:rPr lang="en-IE" sz="1400" b="1" kern="1200" dirty="0" smtClean="0">
              <a:latin typeface="Bitter Bold"/>
            </a:rPr>
            <a:t> 2</a:t>
          </a:r>
          <a:endParaRPr lang="en-IE" sz="1400" b="1" kern="1200" dirty="0">
            <a:latin typeface="Bitter Bold"/>
            <a:cs typeface="Bitter Bold"/>
          </a:endParaRPr>
        </a:p>
      </dsp:txBody>
      <dsp:txXfrm>
        <a:off x="1870413" y="1143867"/>
        <a:ext cx="4007107" cy="364282"/>
      </dsp:txXfrm>
    </dsp:sp>
    <dsp:sp modelId="{3E7093EB-3413-45A8-ACE2-97C15CCFCFCB}">
      <dsp:nvSpPr>
        <dsp:cNvPr id="0" name=""/>
        <dsp:cNvSpPr/>
      </dsp:nvSpPr>
      <dsp:spPr>
        <a:xfrm>
          <a:off x="2040859" y="1508150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CD4226-0524-48B6-ADE9-B542C5AC97A0}">
      <dsp:nvSpPr>
        <dsp:cNvPr id="0" name=""/>
        <dsp:cNvSpPr/>
      </dsp:nvSpPr>
      <dsp:spPr>
        <a:xfrm>
          <a:off x="2604080" y="1508150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CBEA7-9C72-491E-B698-A6A6D2F69C55}">
      <dsp:nvSpPr>
        <dsp:cNvPr id="0" name=""/>
        <dsp:cNvSpPr/>
      </dsp:nvSpPr>
      <dsp:spPr>
        <a:xfrm>
          <a:off x="3167747" y="1508150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3D9646-9EBB-466C-AC35-EAAEA3AB1929}">
      <dsp:nvSpPr>
        <dsp:cNvPr id="0" name=""/>
        <dsp:cNvSpPr/>
      </dsp:nvSpPr>
      <dsp:spPr>
        <a:xfrm>
          <a:off x="3730968" y="1508150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F5C3F0-D469-402E-B661-BCB15C143B39}">
      <dsp:nvSpPr>
        <dsp:cNvPr id="0" name=""/>
        <dsp:cNvSpPr/>
      </dsp:nvSpPr>
      <dsp:spPr>
        <a:xfrm>
          <a:off x="4294635" y="1508150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0C1078-AC25-4CF9-AA0E-0127D378F3A2}">
      <dsp:nvSpPr>
        <dsp:cNvPr id="0" name=""/>
        <dsp:cNvSpPr/>
      </dsp:nvSpPr>
      <dsp:spPr>
        <a:xfrm>
          <a:off x="4857856" y="1508150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7804F7-6C07-4099-96AD-C360D52A6232}">
      <dsp:nvSpPr>
        <dsp:cNvPr id="0" name=""/>
        <dsp:cNvSpPr/>
      </dsp:nvSpPr>
      <dsp:spPr>
        <a:xfrm>
          <a:off x="5421522" y="1508150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0CE855-F570-4CF6-A328-F3E4A2F7FA49}">
      <dsp:nvSpPr>
        <dsp:cNvPr id="0" name=""/>
        <dsp:cNvSpPr/>
      </dsp:nvSpPr>
      <dsp:spPr>
        <a:xfrm>
          <a:off x="1870413" y="1582355"/>
          <a:ext cx="4400092" cy="5936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err="1" smtClean="0">
              <a:latin typeface="Bitter Bold"/>
            </a:rPr>
            <a:t>Saoránacht</a:t>
          </a:r>
          <a:r>
            <a:rPr lang="en-IE" sz="1400" kern="1200" dirty="0" smtClean="0">
              <a:latin typeface="Bitter Bold"/>
            </a:rPr>
            <a:t> </a:t>
          </a:r>
          <a:r>
            <a:rPr lang="en-IE" sz="1400" kern="1200" dirty="0" err="1" smtClean="0">
              <a:latin typeface="Bitter Bold"/>
            </a:rPr>
            <a:t>dhomhanda</a:t>
          </a:r>
          <a:endParaRPr lang="en-IE" sz="1400" kern="1200" dirty="0">
            <a:latin typeface="Bitter Bold"/>
            <a:cs typeface="Bitter Bold"/>
          </a:endParaRPr>
        </a:p>
      </dsp:txBody>
      <dsp:txXfrm>
        <a:off x="1870413" y="1582355"/>
        <a:ext cx="4400092" cy="593645"/>
      </dsp:txXfrm>
    </dsp:sp>
    <dsp:sp modelId="{498782BE-4E83-409E-87E3-405AA19FDC78}">
      <dsp:nvSpPr>
        <dsp:cNvPr id="0" name=""/>
        <dsp:cNvSpPr/>
      </dsp:nvSpPr>
      <dsp:spPr>
        <a:xfrm>
          <a:off x="1870413" y="2286932"/>
          <a:ext cx="4007107" cy="364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b="1" kern="1200" dirty="0" err="1" smtClean="0">
              <a:latin typeface="Bitter Bold"/>
            </a:rPr>
            <a:t>Sraith</a:t>
          </a:r>
          <a:r>
            <a:rPr lang="en-IE" sz="1400" b="1" kern="1200" dirty="0" smtClean="0">
              <a:latin typeface="Bitter Bold"/>
            </a:rPr>
            <a:t> 3</a:t>
          </a:r>
          <a:endParaRPr lang="en-IE" sz="1400" b="1" kern="1200" dirty="0">
            <a:latin typeface="Bitter Bold"/>
            <a:cs typeface="Bitter Bold"/>
          </a:endParaRPr>
        </a:p>
      </dsp:txBody>
      <dsp:txXfrm>
        <a:off x="1870413" y="2286932"/>
        <a:ext cx="4007107" cy="364282"/>
      </dsp:txXfrm>
    </dsp:sp>
    <dsp:sp modelId="{324CC89F-419A-48BB-BC55-9E6048F267E5}">
      <dsp:nvSpPr>
        <dsp:cNvPr id="0" name=""/>
        <dsp:cNvSpPr/>
      </dsp:nvSpPr>
      <dsp:spPr>
        <a:xfrm>
          <a:off x="1870413" y="2651214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1C6A8-1D1D-4CA0-A7B2-49FD2D963574}">
      <dsp:nvSpPr>
        <dsp:cNvPr id="0" name=""/>
        <dsp:cNvSpPr/>
      </dsp:nvSpPr>
      <dsp:spPr>
        <a:xfrm>
          <a:off x="2433635" y="2651214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DDF41-9DEF-489D-8970-307C13487AE6}">
      <dsp:nvSpPr>
        <dsp:cNvPr id="0" name=""/>
        <dsp:cNvSpPr/>
      </dsp:nvSpPr>
      <dsp:spPr>
        <a:xfrm>
          <a:off x="2997301" y="2651214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81C752-97B4-4D0E-A6BF-ADEEC858B51A}">
      <dsp:nvSpPr>
        <dsp:cNvPr id="0" name=""/>
        <dsp:cNvSpPr/>
      </dsp:nvSpPr>
      <dsp:spPr>
        <a:xfrm>
          <a:off x="3560522" y="2651214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ABC230-E808-4B2C-B091-6460A94A0DCB}">
      <dsp:nvSpPr>
        <dsp:cNvPr id="0" name=""/>
        <dsp:cNvSpPr/>
      </dsp:nvSpPr>
      <dsp:spPr>
        <a:xfrm>
          <a:off x="4124189" y="2651214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01758-5050-4A82-BD97-685B0CFD0DAC}">
      <dsp:nvSpPr>
        <dsp:cNvPr id="0" name=""/>
        <dsp:cNvSpPr/>
      </dsp:nvSpPr>
      <dsp:spPr>
        <a:xfrm>
          <a:off x="4687410" y="2651214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6FA6F7-9785-4972-8B09-480597FB04DD}">
      <dsp:nvSpPr>
        <dsp:cNvPr id="0" name=""/>
        <dsp:cNvSpPr/>
      </dsp:nvSpPr>
      <dsp:spPr>
        <a:xfrm>
          <a:off x="5251077" y="2651214"/>
          <a:ext cx="937663" cy="74205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A2573B-9040-4D8C-94CA-D6147618412F}">
      <dsp:nvSpPr>
        <dsp:cNvPr id="0" name=""/>
        <dsp:cNvSpPr/>
      </dsp:nvSpPr>
      <dsp:spPr>
        <a:xfrm>
          <a:off x="1937877" y="2717222"/>
          <a:ext cx="4059200" cy="5936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err="1" smtClean="0">
              <a:latin typeface="Bitter Bold"/>
            </a:rPr>
            <a:t>Daonlathas</a:t>
          </a:r>
          <a:r>
            <a:rPr lang="en-IE" sz="1400" kern="1200" dirty="0" smtClean="0">
              <a:latin typeface="Bitter Bold"/>
            </a:rPr>
            <a:t> a </a:t>
          </a:r>
          <a:r>
            <a:rPr lang="en-IE" sz="1400" kern="1200" dirty="0" err="1" smtClean="0">
              <a:latin typeface="Bitter Bold"/>
            </a:rPr>
            <a:t>iniúchadh</a:t>
          </a:r>
          <a:endParaRPr lang="en-IE" sz="1400" kern="1200" dirty="0">
            <a:latin typeface="Bitter Bold"/>
            <a:cs typeface="Bitter Bold"/>
          </a:endParaRPr>
        </a:p>
      </dsp:txBody>
      <dsp:txXfrm>
        <a:off x="1937877" y="2717222"/>
        <a:ext cx="4059200" cy="593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wrap="square" lIns="96478" tIns="48239" rIns="96478" bIns="4823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cs typeface="Arial" pitchFamily="34" charset="0"/>
              </a:defRPr>
            </a:lvl1pPr>
          </a:lstStyle>
          <a:p>
            <a:pPr>
              <a:defRPr/>
            </a:pPr>
            <a:fld id="{DA33E83D-180A-48DF-BC64-97CAB6D4816E}" type="datetimeFigureOut">
              <a:rPr lang="en-IE"/>
              <a:pPr>
                <a:defRPr/>
              </a:pPr>
              <a:t>16/01/2014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1188"/>
            <a:ext cx="2982913" cy="50006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9501188"/>
            <a:ext cx="2982912" cy="500062"/>
          </a:xfrm>
          <a:prstGeom prst="rect">
            <a:avLst/>
          </a:prstGeom>
        </p:spPr>
        <p:txBody>
          <a:bodyPr vert="horz" wrap="square" lIns="96478" tIns="48239" rIns="96478" bIns="4823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cs typeface="Arial" panose="020B0604020202020204" pitchFamily="34" charset="0"/>
              </a:defRPr>
            </a:lvl1pPr>
          </a:lstStyle>
          <a:p>
            <a:fld id="{B541030F-22CB-426A-9A43-5536A9A187D6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3883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39" rIns="96478" bIns="4823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39" rIns="96478" bIns="4823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4325" cy="374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1388"/>
            <a:ext cx="55054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39" rIns="96478" bIns="48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1188"/>
            <a:ext cx="29829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39" rIns="96478" bIns="4823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9501188"/>
            <a:ext cx="298291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39" rIns="96478" bIns="4823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cs typeface="Arial" panose="020B0604020202020204" pitchFamily="34" charset="0"/>
              </a:defRPr>
            </a:lvl1pPr>
          </a:lstStyle>
          <a:p>
            <a:fld id="{6DDA8E75-C28E-45CD-96FC-296CFDAF632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174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Mar sin de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tá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cúrsa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dírithe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chabhrú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le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daoine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óga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éirí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saoránaigh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ghníomhacha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ag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foghlaim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faoi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chearta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daonna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amháin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é ach ag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mbun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gnímh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son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cearta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daonna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endParaRPr lang="en-IE" altLang="en-US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0389FEA-1EAA-493B-A583-37730DB341F8}" type="slidenum">
              <a:rPr lang="en-IE" altLang="en-US"/>
              <a:pPr eaLnBrk="1" hangingPunct="1"/>
              <a:t>3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804116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63613" eaLnBrk="1" hangingPunct="1">
              <a:spcBef>
                <a:spcPct val="0"/>
              </a:spcBef>
            </a:pP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Leagann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sleamhnán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amach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sraitheanna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difriúla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atá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le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fáil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ghearrchúrsa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sleamhnáin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leanann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mínítear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gach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ceann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díobh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beagán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níos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mó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endParaRPr lang="en-IE" altLang="en-US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1B65305-56B1-4355-B83F-5E059779C0F0}" type="slidenum">
              <a:rPr lang="en-IE" altLang="en-US"/>
              <a:pPr eaLnBrk="1" hangingPunct="1"/>
              <a:t>4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3631291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tsraith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déanfaidh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plé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ár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mbunús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daonna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céard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iad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ár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mbunriachtanais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dhaonna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ionann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iad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sin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chearta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Breathnaíonn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scoláirí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freisin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shamplaí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ndéantar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sárú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chearta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gcaoi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féidir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cearta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chosaint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chaomhnú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is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féidir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leat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cinneadh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ghníomh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dhéanamh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shaincheist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chearta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bhfuil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suim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agat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inti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endParaRPr lang="en-IE" altLang="en-US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B44BEEE-E02D-4E93-82E9-253A77DB2E94}" type="slidenum">
              <a:rPr lang="en-IE"/>
              <a:pPr eaLnBrk="1" hangingPunct="1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8285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tsraith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breathnóidh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gcaoi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bhfuil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nasctha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le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daoine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le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háiteanna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fud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domhain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pléifidh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bealaí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inár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féidir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acmhainní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domhain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roinnt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dhóigh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fhreastalaíonn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riachtanais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gach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Is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féidir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saincheist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nó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fadhb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roghnú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iniúchadh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mbun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gnímh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freisin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shaincheist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forbartha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áitiúil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nó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dhomhanda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E95C82F-5125-4939-8E75-108B51D63515}" type="slidenum">
              <a:rPr lang="en-IE"/>
              <a:pPr eaLnBrk="1" hangingPunct="1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0308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tsraith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smaoineoidh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cásanna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bhfuil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cumhacht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tionchar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agat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féin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Scrúdóidh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córais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dhifriúla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rialtais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cén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fáth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mbíonn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dlíthe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ag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teastáil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cén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chaoi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mbaineann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dlíthe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le do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shaol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Breathnóidh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freisin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ról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meán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chaoi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féidir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cabhrú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le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daoine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nó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bac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chur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orthu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gcearta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duine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bhaint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amach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endParaRPr lang="en-IE" altLang="en-US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12A7103-D45D-4C7B-9E90-1D11B66C93D8}" type="slidenum">
              <a:rPr lang="en-IE"/>
              <a:pPr eaLnBrk="1" hangingPunct="1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36389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Coimeádfaidh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scoláirí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siurnal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machnaimh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–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dtabharfar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20% den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mharc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deiridh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dó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Cumfaidh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siad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freisin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2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Thaifead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Gnímh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– 80%  (40%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ceann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)</a:t>
            </a:r>
          </a:p>
          <a:p>
            <a:pPr eaLnBrk="1" hangingPunct="1"/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tábhachtach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rá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go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roghnaíonn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scoláirí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chaoi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mhaith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leo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gcuid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oibre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chur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láthair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 Is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féidir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taifead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gnímh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scríobh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nó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tig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leis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bheith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bhfoirm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dhigiteach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físe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nó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fuaime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mar sin de is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dóigh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linn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go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mbeifear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ag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bogadh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shiúl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ó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thuairiscí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pháipéar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agus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go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mbeidh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an-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chuid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cruthaitheachta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! </a:t>
            </a:r>
            <a:endParaRPr lang="en-IE" altLang="en-US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1CBB852-90A6-4E95-AC51-897009E19AE6}" type="slidenum">
              <a:rPr lang="en-IE" altLang="en-US"/>
              <a:pPr eaLnBrk="1" hangingPunct="1"/>
              <a:t>8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1055146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Iarrfar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ort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anois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plé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dhéanamh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do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ghrúpa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ar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céard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shíleann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tú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faoi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pleananna</a:t>
            </a:r>
            <a:r>
              <a:rPr lang="en-IE" altLang="en-U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IE" altLang="en-U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seo</a:t>
            </a:r>
            <a:r>
              <a:rPr lang="en-IE" altLang="en-US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endParaRPr lang="en-IE" altLang="en-US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CF2A768-4C5D-417B-B3AE-9F55F9932D1C}" type="slidenum">
              <a:rPr lang="en-IE" altLang="en-US"/>
              <a:pPr eaLnBrk="1" hangingPunct="1"/>
              <a:t>9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3119208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C0906-0BEF-434B-8852-9FB9515F06C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26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E109B-0719-4BF5-BF48-46B696C15AA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14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14DCC-BDC8-462F-A1E4-4B06685E2D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03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B07D-3E83-455E-9F26-3C86EFA045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78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765FA-9BCC-455A-B152-39C948C055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62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5459F-B8A4-47F1-9F61-0B5A356A703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27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336E7-666B-4EF8-B3FF-C13C9107154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35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C1F1B-C63B-462D-9459-DFBE307334D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9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07FF1-825D-4A8C-81F5-2DB83A2BE8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87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38E8F-0E50-49BB-B21B-D53AA39719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257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310EC-B052-4486-BF5F-26CA2F3BE23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40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en-US" smtClean="0"/>
              <a:t>Click to edit Master text styles</a:t>
            </a:r>
          </a:p>
          <a:p>
            <a:pPr lvl="1"/>
            <a:r>
              <a:rPr lang="ga-IE" altLang="en-US" smtClean="0"/>
              <a:t>Second level</a:t>
            </a:r>
          </a:p>
          <a:p>
            <a:pPr lvl="2"/>
            <a:r>
              <a:rPr lang="ga-IE" altLang="en-US" smtClean="0"/>
              <a:t>Third level</a:t>
            </a:r>
          </a:p>
          <a:p>
            <a:pPr lvl="3"/>
            <a:r>
              <a:rPr lang="ga-IE" altLang="en-US" smtClean="0"/>
              <a:t>Fourth level</a:t>
            </a:r>
          </a:p>
          <a:p>
            <a:pPr lvl="4"/>
            <a:r>
              <a:rPr lang="ga-IE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A8B9C"/>
                </a:solidFill>
                <a:cs typeface="Arial" panose="020B0604020202020204" pitchFamily="34" charset="0"/>
              </a:defRPr>
            </a:lvl1pPr>
          </a:lstStyle>
          <a:p>
            <a:fld id="{9D06453D-8FFD-4D49-AB5A-15A74F16D24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347788"/>
            <a:ext cx="5832475" cy="1584325"/>
          </a:xfrm>
        </p:spPr>
        <p:txBody>
          <a:bodyPr/>
          <a:lstStyle/>
          <a:p>
            <a:pPr algn="l" eaLnBrk="1" hangingPunct="1"/>
            <a:r>
              <a:rPr lang="en-GB" altLang="en-US" sz="3200" dirty="0" err="1">
                <a:latin typeface="Bitter Bold" pitchFamily="-84" charset="0"/>
                <a:ea typeface="ＭＳ Ｐゴシック" panose="020B0600070205080204" pitchFamily="34" charset="-128"/>
              </a:rPr>
              <a:t>Comhairliúchán</a:t>
            </a:r>
            <a:r>
              <a:rPr lang="en-GB" altLang="en-US" sz="32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3200" dirty="0" err="1">
                <a:latin typeface="Bitter Bold" pitchFamily="-84" charset="0"/>
                <a:ea typeface="ＭＳ Ｐゴシック" panose="020B0600070205080204" pitchFamily="34" charset="-128"/>
              </a:rPr>
              <a:t>ar</a:t>
            </a:r>
            <a:r>
              <a:rPr lang="en-GB" altLang="en-US" sz="3200" dirty="0">
                <a:latin typeface="Bitter Bold" pitchFamily="-84" charset="0"/>
                <a:ea typeface="ＭＳ Ｐゴシック" panose="020B0600070205080204" pitchFamily="34" charset="-128"/>
              </a:rPr>
              <a:t> an </a:t>
            </a:r>
            <a:r>
              <a:rPr lang="en-GB" altLang="en-US" sz="3200" dirty="0" err="1">
                <a:latin typeface="Bitter Bold" pitchFamily="-84" charset="0"/>
                <a:ea typeface="ＭＳ Ｐゴシック" panose="020B0600070205080204" pitchFamily="34" charset="-128"/>
              </a:rPr>
              <a:t>nGearrchúrsa</a:t>
            </a:r>
            <a:r>
              <a:rPr lang="en-GB" altLang="en-US" sz="3200" dirty="0">
                <a:latin typeface="Bitter Bold" pitchFamily="-84" charset="0"/>
                <a:ea typeface="ＭＳ Ｐゴシック" panose="020B0600070205080204" pitchFamily="34" charset="-128"/>
              </a:rPr>
              <a:t> don OSSP</a:t>
            </a:r>
            <a:endParaRPr lang="en-GB" altLang="en-US" sz="3200" dirty="0" smtClean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 l="35945" t="27721" r="36649" b="14114"/>
          <a:stretch>
            <a:fillRect/>
          </a:stretch>
        </p:blipFill>
        <p:spPr bwMode="auto">
          <a:xfrm>
            <a:off x="5004048" y="627534"/>
            <a:ext cx="2671936" cy="3371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idx="1"/>
          </p:nvPr>
        </p:nvSpPr>
        <p:spPr>
          <a:xfrm>
            <a:off x="395288" y="1276350"/>
            <a:ext cx="4176712" cy="30956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100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uair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foghlama</a:t>
            </a:r>
            <a:endParaRPr lang="en-GB" altLang="en-US" sz="20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Arna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theagasc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thar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1, 2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nó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3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bliana</a:t>
            </a:r>
            <a:endParaRPr lang="en-GB" altLang="en-US" sz="20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Arna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shonrú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ag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leibhéal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comónta</a:t>
            </a:r>
            <a:endParaRPr lang="en-GB" altLang="en-US" sz="20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Is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féidir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oiread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le 4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ghearrchúrsa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a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chur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san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áireamh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sa</a:t>
            </a:r>
            <a:r>
              <a:rPr lang="en-GB" altLang="en-US" sz="20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altLang="en-US" sz="2000" dirty="0" err="1">
                <a:latin typeface="Bitter Bold" pitchFamily="-84" charset="0"/>
                <a:ea typeface="ＭＳ Ｐゴシック" panose="020B0600070205080204" pitchFamily="34" charset="-128"/>
              </a:rPr>
              <a:t>teastas</a:t>
            </a:r>
            <a:endParaRPr lang="en-GB" altLang="en-US" sz="2000" dirty="0" smtClean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pic>
        <p:nvPicPr>
          <p:cNvPr id="3075" name="Picture 10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572000" y="1491630"/>
            <a:ext cx="426287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0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altLang="en-US" sz="2800" dirty="0" err="1">
                <a:latin typeface="Bitter Bold" pitchFamily="-84" charset="0"/>
                <a:ea typeface="ＭＳ Ｐゴシック" panose="020B0600070205080204" pitchFamily="34" charset="-128"/>
              </a:rPr>
              <a:t>Gearrchúrsa</a:t>
            </a:r>
            <a:r>
              <a:rPr lang="en-IE" altLang="en-US" sz="2800" dirty="0">
                <a:latin typeface="Bitter Bold" pitchFamily="-84" charset="0"/>
                <a:ea typeface="ＭＳ Ｐゴシック" panose="020B0600070205080204" pitchFamily="34" charset="-128"/>
              </a:rPr>
              <a:t> OSSP</a:t>
            </a:r>
            <a:endParaRPr lang="en-IE" altLang="en-US" sz="2800" dirty="0" smtClean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altLang="en-US" sz="2800" dirty="0" err="1">
                <a:latin typeface="Bitter Bold" pitchFamily="-84" charset="0"/>
                <a:ea typeface="ＭＳ Ｐゴシック" panose="020B0600070205080204" pitchFamily="34" charset="-128"/>
              </a:rPr>
              <a:t>Gearrchúrsa</a:t>
            </a:r>
            <a:r>
              <a:rPr lang="en-IE" altLang="en-US" sz="2800" dirty="0">
                <a:latin typeface="Bitter Bold" pitchFamily="-84" charset="0"/>
                <a:ea typeface="ＭＳ Ｐゴシック" panose="020B0600070205080204" pitchFamily="34" charset="-128"/>
              </a:rPr>
              <a:t> an OSSP</a:t>
            </a:r>
            <a:endParaRPr lang="en-IE" altLang="en-US" sz="2800" dirty="0" smtClean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sp>
        <p:nvSpPr>
          <p:cNvPr id="4099" name="AutoShape 2" descr="data:image/jpeg;base64,/9j/4AAQSkZJRgABAQAAAQABAAD/2wCEAAkGBwgHBgkIBwgKCgkLDRYPDQwMDRsUFRAWIB0iIiAdHx8kKDQsJCYxJx8fLT0tMTU3Ojo6Iys/RD84QzQ5OjcBCgoKDQwNGg8PGjclHyU3Nzc3Nzc3Nzc3Nzc3Nzc3Nzc3Nzc3Nzc3Nzc3Nzc3Nzc3Nzc3Nzc3Nzc3Nzc3Nzc3N//AABEIAHIAmgMBIgACEQEDEQH/xAAcAAABBAMBAAAAAAAAAAAAAAAFAAMEBgECCAf/xABGEAABAwMCAgQJCQYDCQAAAAABAAIDBAUREiEGMRNBUZEWIjJSVWFxlNEVM0J0dYGxsrMHFCMmNqElYvAkQ0RFY2RzksH/xAAbAQABBQEBAAAAAAAAAAAAAAAGAQIDBAUAB//EAC0RAAEDAgUDBAEEAwAAAAAAAAEAAgMEEQUSEyExQVFxIiMyoWEUNLHBBoGR/9oADAMBAAIRAxEAPwDz7iO/3mPiG6MjvFwY1tZMGtbVPAADzgYzyQ7wivvpq5e9yfFZ4m/qW7fXpvzlDUWxwsLAbKAndEvCG+emrl73J8UvCG+emrl73J8UNSUggZ2SXRLwhvnpq5e9yfFZ8Ib56auXvcnxQxZwnCBnZddEvCG+emrl73J8UvCG+emrl73J8UPjifIcMBKL2+xmpg6V5OASCMclXqZIKZuaQfSY6QNFyUx4Q3z01cve5Pil4Q3z01cve5PinpbP0MjdyWHnjcj7lFkiibpy3GeWdlSGKUZ4b9LmSCQXanPCG+emrl73J8UvCG+emrl73J8VCfD42nyX9bStCwt58lchnppjZtrqQ3CIeEN89NXL3uT4peEN89NXL3uT4obhLCtaDOybdEvCG+emrl73J8UvCG+emrl73J8UNWEmgzsluiXhDfPTVy97k+Kx4RXz01cve5PihySaYWdl116V+znia7RSwdLXVFQZ65sTjPK5+G6M7ZO24XQ7SS0HHUuYOAvnqD7Tb+mV08zyG+xDNc3LO4BTN4XIXEw/mS7fXZvzlDcInxP/AFJdvrs353Iai2JvoHgKA8rCSzhLCmDVywpVJSOqDkjDB6ua0pYDPMGD71ZKOmaxrWgYHJRSG2wVaonEY/K0oqDXhkLMuPIfFWGSAQQsijA0gAHA5ntUmwUY/dJJAPHc4tB7AFNnhjc0tA2agzFqsvl0ujVQcHPbzyqvWR4BDSMjkqw2nkfVOgqWkhxLtWM4A/DqVtr4pJC5kYIPUhMgeGAyR4lacOxuCO1ZzH5AbKSkcYwSUDqulfUFzmNYSdtPLK1OqTIc0Dt2609XyukfhmCAcHHUsAkNBIWlStLgC4WIWk55yqLJC5nsTamvGtuCojmluQepENFVXdpP/wBJGG4WqSzhYWqWpyWEsJJJMqVXLgP56g+02/pldOs8hvsXMXAfz1B9pt/TK6eZ5DfYhHEtqlynZ8VyHxN/Ul2+uzfnchqKcSj+Y7t9dm/O5DMIzhb7bfAVYndYWQs4W7Glz2jtKltZJdGrJSfww883b/cj0cGOpaW6DSxrR1DCLxUrng6WE47FTFr5ih2pnc55TvDxkLqmAnLBE2Rg7NyCfwU180EUEjpXiMD6RK3sNH+73drasGLXE4DXt5XL8EC4spzHeoqd+RG2Mvaw8tWcE+1B1fSCSv0wdnb3WhCbx5yONipUoDA6TS17Oetu4VRuk4qWOhpX76v4jh1epTmPfTVGYzI3QQZY9xqHrHsQ+OnDXSuYR40hdgHOCTyUsOENbOMzszeU9r2gFwCgmmbG0dqacCUZpqKevfIIIy8xsL3eoKBNGPo7habo2A5W9OieHOtmcoY7FrNCRD05B6OTxWuHaE8RpIypFJCye3TQguLum3BOzT1Hv2+9Z9U4wgOHdX6SPUcfCDFYTsjS2Rw7CtNJRhC4SxNkHUJHbGy1WFthIhPLEl1b+BPnqD7Tb+mV08zyG+xcxcDfO2/7Tb+mV06zyG+xBWKC1U5WWfFckcRj+Y7t9dm/O5DtKKcQtzxDdfrs/wCoVADEcQj22+AqTnbprSpNFE50zC1pIa4aj2ZOFroT0euCnkkby1sBP35VbEKj9PAXj8fZT4mapLfwfoK7UMJZTCodpERfo1E9auNoigp7bJV1JDY4mGR7j+CrdzpS39nrJoSCc9K85/zfBGb1bKyt4UobfRxOdLVuj6bG2lmRkn7kJVWKmWJ7W7eqw8J9LhDYZ2Pdv6bnyo9ipay9mpvFdqYyrIFO3OAyJvIrWStpHXKYTsfV01NpBqXw50OO/Ps2Vrr3wUlrcyUtp6ClYGvIGNQA2aFQuIrx8ocIGoiJidXThsUbdvFzpast1UHgRlt2Db8+brSfh7HgvJs873/qyG362zUDW1tXUQysrZnGN7ScuBOxxjbbHcm7dWxU7qhlZDHL00PRa3N8ZvWN1v8AtAqJ2XWz21jMdE+MNbzyQQo3E8k77u+csMRjIEwa3bI68KYVzHQCKQeD27KMYcYpdWPe1rjzyh9orJqKqlhBIcWlmScamnrQ2EvgqJaaXnnI3zjtT3EVUG1EFTGPGx42BsVGrtTqs1TTqDmtlB9XI/ilp6o6jJDyRYp1RTN0XsbuAbjwU++NznYAyexTbVFA2klkkLnOmk6MtH0ccj34H3hb2SqgpmVVRKNTm6GtOOWTuQhlorRI+qjqTvPJrDiM6STz7wE6un1S5o4CioINLJI7l11reKZ1PXva4eUA8ff/AKKg4VlvFM+rpRWY8aMAPHYOv+6AuYjDBZmy0TLdNiqtWDHKQmNKwWp/QsFi1SFXzK0cEbTW/wC1G/pldNM8hvsXM/BYxPb/ALUb+mV0wzyG+xAuL/vHK5GfSFypf2f4/dD/AN5N+cqBoRe/s/x65/XJvzlQQxGsJ9tvgLLc/dRwzdOlrpKOWGFoc7WHHPZhOiNPUzuhlycaHDS/2LMxyJ8tE7JyN/8Aiu4XMxtSM/B2Xq/AsVPPwlT0U4ZKG5a9pGxyc8lawQG6OW2M9gVJ/ZXQTU9tqJZNWgyaG6uvB5hXKaRkTXSSEBrRk5XnN0TvAzFUridvylUyPuMphsFD404Jx07xyaO0dqi1jGV77AZ2NjjfU9P0IAAaxrS5rcdXIKvcc18/E1RNT0J/2OmIbhv0nk7BWSGIHiWJoBMdFRuLyeQJAaP/AKnF1mgJWtFzsq7epoLh+0Fj3RySspoy4hnNpAzq+5AbnW1dTdZ/98x7PFPUSOtH+GoS+63y8yAiAM6OJx6yef8AYKi1NXUunmfTkhjZchw6t9k5vqIHYKGV+m0m9iSt4DJNDLTTEZZuzPV6lt0sYpoI3bYGhxPLB2WnSPn/AIj2aX/SKYnZlmOoKQfJIdm2Ck0EzY4ZYpfLMjeXWAhlLIW1MRJxkklFYKfTZZbg7YxHQw9rjsEHo6aSomaGD157FYYC8kdSqTzbKOy9DsUkctLLDL4xeN89YVfuFG6jq3wOz4p8U9reoqVanuZI1jjgjrRu50EtZR6g3MsTdY/zN6wtHB600VSYpdg76K6sg14dRnRVHQthTSlmsRnT2p8MxvjPqWxll0dHrOjsRy5x6IdzI3wgMT277Tb+mV0ozyG+xc3cLDE9t+02/pldIs8hvsQRi37ty04N4wuZL63/ABy5fW5fzlQwzZXQ0FnjvtxqLtUNfH08jmxZIydZyChN1kskhf8AJ9NIw5Jbh2AiqKrBDWgHgLJfE4bkoEGotw3YJb9cm0rMtiHjTSY2a34lb2SzyXWrZCzLWu5nrXrHD1mp7DQdBC7LnHVJIebiqGL4oyniMbT6irNBSPmeHHYBT6enho6VkMIDIo24A7AvKv2lcXuildbKGTcgh5zzKuPGnEbLbRPZEQZXNOAPxXP9zmlrK2SolcXPe7OcoGiaC/fhFEhc1m3JXr/BluhobDSTSxh0sv8AGeTuS8onWPiht1c9h0zTtI1DmNsKLwoHP4UtmoknoG7lM35wZSvBzqke1gAPaq8hvIVdg2jF+yhcSTQ0HBwhptLdY6vWvN7UWCim143f1lHb6+Sscad0wEMG2M8yhdqjpaaQ1D2Bz2EkB3JTxelpHVUK+H9RaxsAnHMEjGBsbm5GdJCZmo3aiC0gHdTX8QCvuELTCxrR4oKLXOHpoWPibjA3UTnOYdwtCNjZG7G9lVbhJiy0tINgZ5HvPaRsPxRC1QMgtkZYBrmJLj14HIIbdoXMhLXfQfq+4qxcEUrL0xlNJOyBtP8AOOccHSexbuEujFQx0nA/nosHEGvDHNYN/wClH0aXNePKaVbaVxnpopozu0d/ao7LBTy3VlNBWdJASdcmnduP7KfDb/kapFK+oZI15Jbjm0etXf8AIY4pWiaP5DnwosGkkY4xSDY/yqvdqIRymWIHQ87jzShpYrrcqXTmRrfFdzVfqbc1gaWztcXb4IxhW8ExcTR6Up9Q+woMVw90T9SMekqTw03TUWz7TH6ZXRrPJHsXPNjhdFU2oPGCbkOv/pldDM8hvsWbiZzVTiF1LfSF1zfem5vVw2/4qX85TNJSzVdQyCCMySvOGgK1cS8P/ul4qSKC7VPSyukL4Oj0jJJxvv1qTw/WNscZ6Hha8SzO8qV7o8+z1LVkxaKOH293LOjoHvk9zYKx8K8PRWOk1yEPq5B/Ef5vqCev94itlG+aUjYbDtQ1/FtS5uPBa7/+0arV9/eL1I109lvjGN+g3osISm1pnl79yUTwSQxNDRwFRr9eqiuq6meR50lmho9qAws1gE7q8T8Ksm8q13/mSdoVozhKNgx8lX/uhSticAlfPGXbFXPg17ZuDqHScOYws7ih/EZe2JhBBc1+rB9TThP2ioltdG6mi4fvT2E5GTFsmq90la3S+w3tvs6JQS07tT07hWIK2LJ69ivOZIJnPdE1wdIN3ZO2UP6GodVMhLm5c7G3IK9R8ONjdI4Wi/ZecnaLZNw8Lsiq21HyTfnFpzpIiwrdOHMkAdwqlVJDJGbG5VGq43UNaYy7UWOBB5L0KgLJ6PcDllQ7hwqyun6Z1pvzDp04AiRW30D6GJsbbLfHgNxk9Eo66ESPOlwpcNqxE20u2yp19iBmLCD4+W/BB7JVOpa0NfsyXxHD/XrXoFwsYrX6nWe+sIORjokOl4MikkLxa7+3JzsIk6mD4rHsmVksUriQeU3qewYbI8AdQcVmOokbMyQvcXAjyiSi7bQQxrXWe+uIGM4i3SNoz/ya+90SKziFLJHZ/Ub7IYFNUMfdnQ90ep3R1lGDschV+40YDnRnbfLSByRO3CWhi6Ntjvb2+volvVudVZ1cP3oE+uNBwikhmzRdDsi01MM0OWXryg1ja5lXbGvzkXMc/wDxldDx+Q32BeIW+3VVTdLYymtFwgbFVCWWSp04xpIwNPtXt7NmNGDyWjNMZn5yLXWQ2MRjKDcJFoPMBY0t80dySShT0tLfNHckGt80dySSTom9Ss6W+aO5Yc1uPJHckklTgtdLcch3LYNb5o7kklx5XN+KwGtzyHcttLfNHcsJLuq4pBrc+SO5LS3zR3JJJSk6LOlvmjuS0t80dySS5cOFgtb5o7ktLfNHckkmrjwsaW7+KO5Z0t80dySS4/ELjyk1rc8h3J1JJOSDhf/Z"/>
          <p:cNvSpPr>
            <a:spLocks noChangeAspect="1" noChangeArrowheads="1"/>
          </p:cNvSpPr>
          <p:nvPr/>
        </p:nvSpPr>
        <p:spPr bwMode="auto">
          <a:xfrm>
            <a:off x="155575" y="-107950"/>
            <a:ext cx="304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IE" altLang="en-US"/>
          </a:p>
        </p:txBody>
      </p:sp>
      <p:pic>
        <p:nvPicPr>
          <p:cNvPr id="2" name="Picture 1" descr="huge.6.33464.jp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67544" y="1491630"/>
            <a:ext cx="216696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101" name="TextBox 2"/>
          <p:cNvSpPr txBox="1">
            <a:spLocks noChangeArrowheads="1"/>
          </p:cNvSpPr>
          <p:nvPr/>
        </p:nvSpPr>
        <p:spPr bwMode="auto">
          <a:xfrm>
            <a:off x="3132138" y="1492250"/>
            <a:ext cx="5256212" cy="343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IE" altLang="en-US" sz="2400" dirty="0" err="1">
                <a:latin typeface="Bitter Bold" pitchFamily="-84" charset="0"/>
              </a:rPr>
              <a:t>Aidhm</a:t>
            </a:r>
            <a:endParaRPr lang="en-IE" altLang="en-US" sz="2400" dirty="0">
              <a:latin typeface="Bitter Bold" pitchFamily="-84" charset="0"/>
            </a:endParaRPr>
          </a:p>
          <a:p>
            <a:pPr eaLnBrk="1" hangingPunct="1"/>
            <a:endParaRPr lang="en-IE" altLang="en-US" dirty="0">
              <a:solidFill>
                <a:schemeClr val="accent1"/>
              </a:solidFill>
              <a:latin typeface="Bitter Bold" pitchFamily="-84" charset="0"/>
            </a:endParaRPr>
          </a:p>
          <a:p>
            <a:pPr eaLnBrk="1" hangingPunct="1">
              <a:lnSpc>
                <a:spcPts val="2663"/>
              </a:lnSpc>
            </a:pPr>
            <a:r>
              <a:rPr lang="en-GB" altLang="en-US" dirty="0">
                <a:latin typeface="Bitter Bold" pitchFamily="-84" charset="0"/>
              </a:rPr>
              <a:t>Is í </a:t>
            </a:r>
            <a:r>
              <a:rPr lang="en-GB" altLang="en-US" dirty="0" err="1">
                <a:latin typeface="Bitter Bold" pitchFamily="-84" charset="0"/>
              </a:rPr>
              <a:t>aidhm</a:t>
            </a:r>
            <a:r>
              <a:rPr lang="en-GB" altLang="en-US" dirty="0">
                <a:latin typeface="Bitter Bold" pitchFamily="-84" charset="0"/>
              </a:rPr>
              <a:t> an </a:t>
            </a:r>
            <a:r>
              <a:rPr lang="en-GB" altLang="en-US" dirty="0" err="1">
                <a:latin typeface="Bitter Bold" pitchFamily="-84" charset="0"/>
              </a:rPr>
              <a:t>ghearrchúrsa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ar</a:t>
            </a:r>
            <a:r>
              <a:rPr lang="en-GB" altLang="en-US" dirty="0">
                <a:latin typeface="Bitter Bold" pitchFamily="-84" charset="0"/>
              </a:rPr>
              <a:t> OSSP </a:t>
            </a:r>
            <a:r>
              <a:rPr lang="en-GB" altLang="en-US" dirty="0" err="1">
                <a:latin typeface="Bitter Bold" pitchFamily="-84" charset="0"/>
              </a:rPr>
              <a:t>daoine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óga</a:t>
            </a:r>
            <a:r>
              <a:rPr lang="en-GB" altLang="en-US" dirty="0">
                <a:latin typeface="Bitter Bold" pitchFamily="-84" charset="0"/>
              </a:rPr>
              <a:t> a </a:t>
            </a:r>
            <a:r>
              <a:rPr lang="en-GB" altLang="en-US" dirty="0" err="1">
                <a:latin typeface="Bitter Bold" pitchFamily="-84" charset="0"/>
              </a:rPr>
              <a:t>chur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ar</a:t>
            </a:r>
            <a:r>
              <a:rPr lang="en-GB" altLang="en-US" dirty="0">
                <a:latin typeface="Bitter Bold" pitchFamily="-84" charset="0"/>
              </a:rPr>
              <a:t> an </a:t>
            </a:r>
            <a:r>
              <a:rPr lang="en-GB" altLang="en-US" dirty="0" err="1">
                <a:latin typeface="Bitter Bold" pitchFamily="-84" charset="0"/>
              </a:rPr>
              <a:t>eolas</a:t>
            </a:r>
            <a:r>
              <a:rPr lang="en-GB" altLang="en-US" dirty="0">
                <a:latin typeface="Bitter Bold" pitchFamily="-84" charset="0"/>
              </a:rPr>
              <a:t>, a </a:t>
            </a:r>
            <a:r>
              <a:rPr lang="en-GB" altLang="en-US" dirty="0" err="1">
                <a:latin typeface="Bitter Bold" pitchFamily="-84" charset="0"/>
              </a:rPr>
              <a:t>spreagadh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agus</a:t>
            </a:r>
            <a:r>
              <a:rPr lang="en-GB" altLang="en-US" dirty="0">
                <a:latin typeface="Bitter Bold" pitchFamily="-84" charset="0"/>
              </a:rPr>
              <a:t> a </a:t>
            </a:r>
            <a:r>
              <a:rPr lang="en-GB" altLang="en-US" dirty="0" err="1">
                <a:latin typeface="Bitter Bold" pitchFamily="-84" charset="0"/>
              </a:rPr>
              <a:t>chumhachtú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chun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páirt</a:t>
            </a:r>
            <a:r>
              <a:rPr lang="en-GB" altLang="en-US" dirty="0">
                <a:latin typeface="Bitter Bold" pitchFamily="-84" charset="0"/>
              </a:rPr>
              <a:t> a </a:t>
            </a:r>
            <a:r>
              <a:rPr lang="en-GB" altLang="en-US" dirty="0" err="1">
                <a:latin typeface="Bitter Bold" pitchFamily="-84" charset="0"/>
              </a:rPr>
              <a:t>ghlacadh</a:t>
            </a:r>
            <a:r>
              <a:rPr lang="en-GB" altLang="en-US" dirty="0">
                <a:latin typeface="Bitter Bold" pitchFamily="-84" charset="0"/>
              </a:rPr>
              <a:t> mar </a:t>
            </a:r>
            <a:r>
              <a:rPr lang="en-GB" altLang="en-US" dirty="0" err="1">
                <a:latin typeface="Bitter Bold" pitchFamily="-84" charset="0"/>
              </a:rPr>
              <a:t>shaoránaigh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ghníomhacha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i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sochaí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chomhaimseartha</a:t>
            </a:r>
            <a:r>
              <a:rPr lang="en-GB" altLang="en-US" dirty="0">
                <a:latin typeface="Bitter Bold" pitchFamily="-84" charset="0"/>
              </a:rPr>
              <a:t> ag </a:t>
            </a:r>
            <a:r>
              <a:rPr lang="en-GB" altLang="en-US" dirty="0" err="1">
                <a:latin typeface="Bitter Bold" pitchFamily="-84" charset="0"/>
              </a:rPr>
              <a:t>leibhéil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áitiúla</a:t>
            </a:r>
            <a:r>
              <a:rPr lang="en-GB" altLang="en-US" dirty="0">
                <a:latin typeface="Bitter Bold" pitchFamily="-84" charset="0"/>
              </a:rPr>
              <a:t>, </a:t>
            </a:r>
            <a:r>
              <a:rPr lang="en-GB" altLang="en-US" dirty="0" err="1">
                <a:latin typeface="Bitter Bold" pitchFamily="-84" charset="0"/>
              </a:rPr>
              <a:t>náisiúnta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agus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dhomhanda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bunaithe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ar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thuiscint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ar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chearta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daonna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agus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ar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fhreagrachtaí</a:t>
            </a:r>
            <a:r>
              <a:rPr lang="en-GB" altLang="en-US" dirty="0">
                <a:latin typeface="Bitter Bold" pitchFamily="-84" charset="0"/>
              </a:rPr>
              <a:t> </a:t>
            </a:r>
            <a:r>
              <a:rPr lang="en-GB" altLang="en-US" dirty="0" err="1">
                <a:latin typeface="Bitter Bold" pitchFamily="-84" charset="0"/>
              </a:rPr>
              <a:t>sóisialta</a:t>
            </a:r>
            <a:r>
              <a:rPr lang="en-GB" altLang="en-US" dirty="0">
                <a:latin typeface="Bitter Bold" pitchFamily="-84" charset="0"/>
              </a:rPr>
              <a:t>.</a:t>
            </a:r>
            <a:endParaRPr lang="en-IE" altLang="en-US" dirty="0">
              <a:solidFill>
                <a:schemeClr val="accent1"/>
              </a:solidFill>
              <a:latin typeface="Bitter Bold" pitchFamily="-84" charset="0"/>
            </a:endParaRPr>
          </a:p>
          <a:p>
            <a:pPr eaLnBrk="1" hangingPunct="1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altLang="en-US" sz="2800" dirty="0" err="1">
                <a:latin typeface="Bitter Bold" pitchFamily="-84" charset="0"/>
                <a:ea typeface="ＭＳ Ｐゴシック" panose="020B0600070205080204" pitchFamily="34" charset="-128"/>
              </a:rPr>
              <a:t>Léargas</a:t>
            </a:r>
            <a:r>
              <a:rPr lang="en-IE" altLang="en-US" sz="28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IE" altLang="en-US" sz="2800" dirty="0" err="1">
                <a:latin typeface="Bitter Bold" pitchFamily="-84" charset="0"/>
                <a:ea typeface="ＭＳ Ｐゴシック" panose="020B0600070205080204" pitchFamily="34" charset="-128"/>
              </a:rPr>
              <a:t>ar</a:t>
            </a:r>
            <a:r>
              <a:rPr lang="en-IE" altLang="en-US" sz="2800" dirty="0">
                <a:latin typeface="Bitter Bold" pitchFamily="-84" charset="0"/>
                <a:ea typeface="ＭＳ Ｐゴシック" panose="020B0600070205080204" pitchFamily="34" charset="-128"/>
              </a:rPr>
              <a:t> an </a:t>
            </a:r>
            <a:r>
              <a:rPr lang="en-IE" altLang="en-US" sz="2800" dirty="0" err="1">
                <a:latin typeface="Bitter Bold" pitchFamily="-84" charset="0"/>
                <a:ea typeface="ＭＳ Ｐゴシック" panose="020B0600070205080204" pitchFamily="34" charset="-128"/>
              </a:rPr>
              <a:t>gCúrsa</a:t>
            </a:r>
            <a:endParaRPr lang="en-IE" altLang="en-US" sz="2800" dirty="0" smtClean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9571706"/>
              </p:ext>
            </p:extLst>
          </p:nvPr>
        </p:nvGraphicFramePr>
        <p:xfrm>
          <a:off x="944605" y="1220744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4" name="Picture 4" descr="http://www.cspe.tv/sitebuildercontent/sitebuilderpictures/webassets/imagesCACSNCXX.jpg"/>
          <p:cNvPicPr>
            <a:picLocks noChangeAspect="1" noChangeArrowheads="1"/>
          </p:cNvPicPr>
          <p:nvPr/>
        </p:nvPicPr>
        <p:blipFill>
          <a:blip r:embed="rId9" cstate="print">
            <a:extLst/>
          </a:blip>
          <a:srcRect/>
          <a:stretch>
            <a:fillRect/>
          </a:stretch>
        </p:blipFill>
        <p:spPr bwMode="auto">
          <a:xfrm>
            <a:off x="467544" y="1419622"/>
            <a:ext cx="1584325" cy="1458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039764"/>
              </p:ext>
            </p:extLst>
          </p:nvPr>
        </p:nvGraphicFramePr>
        <p:xfrm>
          <a:off x="1524000" y="1047750"/>
          <a:ext cx="6096000" cy="2125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125663">
                <a:tc>
                  <a:txBody>
                    <a:bodyPr/>
                    <a:lstStyle/>
                    <a:p>
                      <a:r>
                        <a:rPr lang="en-IE" sz="1400" dirty="0" err="1" smtClean="0"/>
                        <a:t>Sraith</a:t>
                      </a:r>
                      <a:r>
                        <a:rPr lang="en-IE" sz="1400" dirty="0" smtClean="0"/>
                        <a:t> 1 </a:t>
                      </a:r>
                    </a:p>
                    <a:p>
                      <a:endParaRPr lang="en-IE" sz="1400" dirty="0" smtClean="0"/>
                    </a:p>
                    <a:p>
                      <a:r>
                        <a:rPr lang="en-IE" sz="1400" b="0" dirty="0" err="1" smtClean="0"/>
                        <a:t>Cearta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agus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freagrachtaí</a:t>
                      </a:r>
                      <a:r>
                        <a:rPr lang="en-IE" sz="1400" b="0" dirty="0" smtClean="0"/>
                        <a:t> (</a:t>
                      </a:r>
                      <a:r>
                        <a:rPr lang="en-IE" sz="1400" b="0" dirty="0" err="1" smtClean="0"/>
                        <a:t>bonnsraith</a:t>
                      </a:r>
                      <a:r>
                        <a:rPr lang="en-IE" sz="1400" b="0" dirty="0" smtClean="0"/>
                        <a:t>)</a:t>
                      </a:r>
                      <a:endParaRPr lang="en-IE" sz="1400" b="0" dirty="0"/>
                    </a:p>
                  </a:txBody>
                  <a:tcPr marT="34285" marB="34285"/>
                </a:tc>
                <a:tc>
                  <a:txBody>
                    <a:bodyPr/>
                    <a:lstStyle/>
                    <a:p>
                      <a:r>
                        <a:rPr lang="en-IE" sz="1400" dirty="0" err="1" smtClean="0"/>
                        <a:t>Topaicí</a:t>
                      </a:r>
                      <a:r>
                        <a:rPr lang="en-IE" sz="1400" dirty="0" smtClean="0"/>
                        <a:t>:</a:t>
                      </a:r>
                    </a:p>
                    <a:p>
                      <a:endParaRPr lang="en-IE" sz="14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Dínit</a:t>
                      </a:r>
                      <a:r>
                        <a:rPr lang="en-IE" sz="1400" b="0" dirty="0" smtClean="0"/>
                        <a:t> an </a:t>
                      </a:r>
                      <a:r>
                        <a:rPr lang="en-IE" sz="1400" b="0" dirty="0" err="1" smtClean="0"/>
                        <a:t>Duine</a:t>
                      </a:r>
                      <a:r>
                        <a:rPr lang="en-IE" sz="1400" b="0" dirty="0" smtClean="0"/>
                        <a:t> – </a:t>
                      </a:r>
                      <a:r>
                        <a:rPr lang="en-IE" sz="1400" b="0" dirty="0" err="1" smtClean="0"/>
                        <a:t>bunús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Chearta</a:t>
                      </a:r>
                      <a:r>
                        <a:rPr lang="en-IE" sz="1400" b="0" dirty="0" smtClean="0"/>
                        <a:t> an </a:t>
                      </a:r>
                      <a:r>
                        <a:rPr lang="en-IE" sz="1400" b="0" dirty="0" err="1" smtClean="0"/>
                        <a:t>Duine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Ionstraimí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Chearta</a:t>
                      </a:r>
                      <a:r>
                        <a:rPr lang="en-IE" sz="1400" b="0" dirty="0" smtClean="0"/>
                        <a:t> an </a:t>
                      </a:r>
                      <a:r>
                        <a:rPr lang="en-IE" sz="1400" b="0" dirty="0" err="1" smtClean="0"/>
                        <a:t>Duine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Gníomhartha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Chearta</a:t>
                      </a:r>
                      <a:r>
                        <a:rPr lang="en-IE" sz="1400" b="0" dirty="0" smtClean="0"/>
                        <a:t> an </a:t>
                      </a:r>
                      <a:r>
                        <a:rPr lang="en-IE" sz="1400" b="0" dirty="0" err="1" smtClean="0"/>
                        <a:t>Duine</a:t>
                      </a:r>
                      <a:r>
                        <a:rPr lang="en-IE" sz="1400" b="0" dirty="0" smtClean="0"/>
                        <a:t> (2 </a:t>
                      </a:r>
                      <a:r>
                        <a:rPr lang="en-IE" sz="1400" b="0" dirty="0" err="1" smtClean="0"/>
                        <a:t>ón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liosta</a:t>
                      </a:r>
                      <a:r>
                        <a:rPr lang="en-IE" sz="1400" b="0" dirty="0" smtClean="0"/>
                        <a:t>)</a:t>
                      </a:r>
                      <a:endParaRPr lang="en-IE" sz="1400" dirty="0"/>
                    </a:p>
                  </a:txBody>
                  <a:tcPr marT="34285" marB="34285"/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628251"/>
              </p:ext>
            </p:extLst>
          </p:nvPr>
        </p:nvGraphicFramePr>
        <p:xfrm>
          <a:off x="1524000" y="1047750"/>
          <a:ext cx="6096000" cy="2125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125663">
                <a:tc>
                  <a:txBody>
                    <a:bodyPr/>
                    <a:lstStyle/>
                    <a:p>
                      <a:r>
                        <a:rPr lang="en-IE" sz="1400" dirty="0" err="1" smtClean="0"/>
                        <a:t>Sraith</a:t>
                      </a:r>
                      <a:r>
                        <a:rPr lang="en-IE" sz="1400" dirty="0" smtClean="0"/>
                        <a:t> 2</a:t>
                      </a:r>
                    </a:p>
                    <a:p>
                      <a:endParaRPr lang="en-IE" sz="1400" dirty="0" smtClean="0"/>
                    </a:p>
                    <a:p>
                      <a:r>
                        <a:rPr lang="en-IE" sz="1400" b="0" dirty="0" err="1" smtClean="0"/>
                        <a:t>Saoránacht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Dhomhanda</a:t>
                      </a:r>
                      <a:endParaRPr lang="en-IE" sz="1400" b="0" dirty="0"/>
                    </a:p>
                  </a:txBody>
                  <a:tcPr marT="34285" marB="34285"/>
                </a:tc>
                <a:tc>
                  <a:txBody>
                    <a:bodyPr/>
                    <a:lstStyle/>
                    <a:p>
                      <a:r>
                        <a:rPr lang="en-IE" sz="1400" dirty="0" err="1" smtClean="0"/>
                        <a:t>Topaicí</a:t>
                      </a:r>
                      <a:r>
                        <a:rPr lang="en-IE" sz="1400" dirty="0" smtClean="0"/>
                        <a:t>:</a:t>
                      </a:r>
                    </a:p>
                    <a:p>
                      <a:endParaRPr lang="en-IE" sz="14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Inbhuanaitheacht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Forbairt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áitiúil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agus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dhomhanda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smtClean="0"/>
                        <a:t>Ag cur </a:t>
                      </a:r>
                      <a:r>
                        <a:rPr lang="en-IE" sz="1400" b="0" dirty="0" err="1" smtClean="0"/>
                        <a:t>i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gcrích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athrú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domhanda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Gníomhartha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sa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tSaoránacht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Dhomhanda</a:t>
                      </a:r>
                      <a:r>
                        <a:rPr lang="en-IE" sz="1400" b="0" dirty="0" smtClean="0"/>
                        <a:t> (2 ó </a:t>
                      </a:r>
                      <a:r>
                        <a:rPr lang="en-IE" sz="1400" b="0" dirty="0" err="1" smtClean="0"/>
                        <a:t>liosta</a:t>
                      </a:r>
                      <a:r>
                        <a:rPr lang="en-IE" sz="1400" b="0" dirty="0" smtClean="0"/>
                        <a:t>)</a:t>
                      </a:r>
                      <a:endParaRPr lang="en-IE" sz="1400" dirty="0"/>
                    </a:p>
                  </a:txBody>
                  <a:tcPr marT="34285" marB="34285"/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656041"/>
              </p:ext>
            </p:extLst>
          </p:nvPr>
        </p:nvGraphicFramePr>
        <p:xfrm>
          <a:off x="1524000" y="1047750"/>
          <a:ext cx="6096000" cy="2125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125663">
                <a:tc>
                  <a:txBody>
                    <a:bodyPr/>
                    <a:lstStyle/>
                    <a:p>
                      <a:r>
                        <a:rPr lang="en-IE" sz="1400" dirty="0" err="1" smtClean="0"/>
                        <a:t>Sraith</a:t>
                      </a:r>
                      <a:r>
                        <a:rPr lang="en-IE" sz="1400" dirty="0" smtClean="0"/>
                        <a:t> 3</a:t>
                      </a:r>
                    </a:p>
                    <a:p>
                      <a:endParaRPr lang="en-IE" sz="1400" dirty="0" smtClean="0"/>
                    </a:p>
                    <a:p>
                      <a:r>
                        <a:rPr lang="en-IE" sz="1400" b="0" dirty="0" smtClean="0"/>
                        <a:t>An </a:t>
                      </a:r>
                      <a:r>
                        <a:rPr lang="en-IE" sz="1400" b="0" dirty="0" err="1" smtClean="0"/>
                        <a:t>daonlathas</a:t>
                      </a:r>
                      <a:r>
                        <a:rPr lang="en-IE" sz="1400" b="0" dirty="0" smtClean="0"/>
                        <a:t> a </a:t>
                      </a:r>
                      <a:r>
                        <a:rPr lang="en-IE" sz="1400" b="0" dirty="0" err="1" smtClean="0"/>
                        <a:t>iniúchadh</a:t>
                      </a:r>
                      <a:endParaRPr lang="en-IE" sz="1400" b="0" dirty="0"/>
                    </a:p>
                  </a:txBody>
                  <a:tcPr marT="34285" marB="34285"/>
                </a:tc>
                <a:tc>
                  <a:txBody>
                    <a:bodyPr/>
                    <a:lstStyle/>
                    <a:p>
                      <a:r>
                        <a:rPr lang="en-IE" sz="1400" dirty="0" err="1" smtClean="0"/>
                        <a:t>Topaicí</a:t>
                      </a:r>
                      <a:r>
                        <a:rPr lang="en-IE" sz="1400" dirty="0" smtClean="0"/>
                        <a:t>:</a:t>
                      </a:r>
                    </a:p>
                    <a:p>
                      <a:endParaRPr lang="en-IE" sz="14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smtClean="0"/>
                        <a:t>An </a:t>
                      </a:r>
                      <a:r>
                        <a:rPr lang="en-IE" sz="1400" b="0" dirty="0" err="1" smtClean="0"/>
                        <a:t>bhrí</a:t>
                      </a:r>
                      <a:r>
                        <a:rPr lang="en-IE" sz="1400" b="0" dirty="0" smtClean="0"/>
                        <a:t> le </a:t>
                      </a:r>
                      <a:r>
                        <a:rPr lang="en-IE" sz="1400" b="0" dirty="0" err="1" smtClean="0"/>
                        <a:t>daonlathas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smtClean="0"/>
                        <a:t>An </a:t>
                      </a:r>
                      <a:r>
                        <a:rPr lang="en-IE" sz="1400" b="0" dirty="0" err="1" smtClean="0"/>
                        <a:t>dlí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agus</a:t>
                      </a:r>
                      <a:r>
                        <a:rPr lang="en-IE" sz="1400" b="0" dirty="0" smtClean="0"/>
                        <a:t> an </a:t>
                      </a:r>
                      <a:r>
                        <a:rPr lang="en-IE" sz="1400" b="0" dirty="0" err="1" smtClean="0"/>
                        <a:t>saoránach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Ról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na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meán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i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gcóras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daonlathach</a:t>
                      </a:r>
                      <a:endParaRPr lang="en-IE" sz="1400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1400" b="0" dirty="0" err="1" smtClean="0"/>
                        <a:t>Gníomhartha</a:t>
                      </a:r>
                      <a:r>
                        <a:rPr lang="en-IE" sz="1400" b="0" dirty="0" smtClean="0"/>
                        <a:t> </a:t>
                      </a:r>
                      <a:r>
                        <a:rPr lang="en-IE" sz="1400" b="0" dirty="0" err="1" smtClean="0"/>
                        <a:t>Daonlathacha</a:t>
                      </a:r>
                      <a:r>
                        <a:rPr lang="en-IE" sz="1400" b="0" dirty="0" smtClean="0"/>
                        <a:t> (2 ó </a:t>
                      </a:r>
                      <a:r>
                        <a:rPr lang="en-IE" sz="1400" b="0" dirty="0" err="1" smtClean="0"/>
                        <a:t>liosta</a:t>
                      </a:r>
                      <a:r>
                        <a:rPr lang="en-IE" sz="1400" b="0" dirty="0" smtClean="0"/>
                        <a:t>)</a:t>
                      </a:r>
                      <a:endParaRPr lang="en-IE" sz="1400" dirty="0"/>
                    </a:p>
                  </a:txBody>
                  <a:tcPr marT="34285" marB="34285"/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547813" y="2643188"/>
            <a:ext cx="4392612" cy="10810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1547813" y="1276350"/>
            <a:ext cx="4392612" cy="1079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220" name="Title 1"/>
          <p:cNvSpPr txBox="1">
            <a:spLocks/>
          </p:cNvSpPr>
          <p:nvPr/>
        </p:nvSpPr>
        <p:spPr bwMode="auto">
          <a:xfrm>
            <a:off x="395288" y="33972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IE" altLang="en-US" sz="2800" dirty="0" err="1">
                <a:latin typeface="Bitter Bold" pitchFamily="-84" charset="0"/>
              </a:rPr>
              <a:t>Measúnú</a:t>
            </a:r>
            <a:endParaRPr lang="en-IE" altLang="en-US" sz="2800" dirty="0">
              <a:latin typeface="Bitter Bold" pitchFamily="-8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922463" y="2716213"/>
            <a:ext cx="849312" cy="847725"/>
          </a:xfrm>
          <a:prstGeom prst="roundRect">
            <a:avLst>
              <a:gd name="adj" fmla="val 16670"/>
            </a:avLst>
          </a:prstGeom>
          <a:blipFill rotWithShape="1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222" name="TextBox 1"/>
          <p:cNvSpPr txBox="1">
            <a:spLocks noChangeArrowheads="1"/>
          </p:cNvSpPr>
          <p:nvPr/>
        </p:nvSpPr>
        <p:spPr bwMode="auto">
          <a:xfrm>
            <a:off x="2987675" y="1519238"/>
            <a:ext cx="453707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IE" altLang="en-US" sz="2400" dirty="0" err="1">
                <a:latin typeface="Bitter Bold" pitchFamily="-84" charset="0"/>
              </a:rPr>
              <a:t>Siurnal</a:t>
            </a:r>
            <a:r>
              <a:rPr lang="en-IE" altLang="en-US" sz="2400" dirty="0">
                <a:latin typeface="Bitter Bold" pitchFamily="-84" charset="0"/>
              </a:rPr>
              <a:t> </a:t>
            </a:r>
            <a:r>
              <a:rPr lang="en-IE" altLang="en-US" sz="2400" dirty="0" err="1">
                <a:latin typeface="Bitter Bold" pitchFamily="-84" charset="0"/>
              </a:rPr>
              <a:t>Machnaimh</a:t>
            </a:r>
            <a:endParaRPr lang="en-IE" altLang="en-US" sz="2400" dirty="0">
              <a:latin typeface="Bitter Bold" pitchFamily="-84" charset="0"/>
            </a:endParaRPr>
          </a:p>
          <a:p>
            <a:pPr eaLnBrk="1" hangingPunct="1"/>
            <a:endParaRPr lang="en-IE" altLang="en-US" sz="2400" dirty="0">
              <a:latin typeface="Bitter Bold" pitchFamily="-84" charset="0"/>
            </a:endParaRPr>
          </a:p>
          <a:p>
            <a:pPr eaLnBrk="1" hangingPunct="1"/>
            <a:endParaRPr lang="en-IE" altLang="en-US" sz="2400" dirty="0">
              <a:latin typeface="Bitter Bold" pitchFamily="-84" charset="0"/>
            </a:endParaRPr>
          </a:p>
          <a:p>
            <a:pPr eaLnBrk="1" hangingPunct="1"/>
            <a:endParaRPr lang="en-IE" altLang="en-US" sz="2400" dirty="0" smtClean="0">
              <a:latin typeface="Bitter Bold" pitchFamily="-84" charset="0"/>
            </a:endParaRPr>
          </a:p>
          <a:p>
            <a:pPr eaLnBrk="1" hangingPunct="1"/>
            <a:r>
              <a:rPr lang="en-IE" altLang="en-US" sz="2400" dirty="0" err="1" smtClean="0">
                <a:latin typeface="Bitter Bold" pitchFamily="-84" charset="0"/>
              </a:rPr>
              <a:t>Taifid</a:t>
            </a:r>
            <a:r>
              <a:rPr lang="en-IE" altLang="en-US" sz="2400" dirty="0" smtClean="0">
                <a:latin typeface="Bitter Bold" pitchFamily="-84" charset="0"/>
              </a:rPr>
              <a:t> </a:t>
            </a:r>
            <a:r>
              <a:rPr lang="en-IE" altLang="en-US" sz="2400" dirty="0" err="1">
                <a:latin typeface="Bitter Bold" pitchFamily="-84" charset="0"/>
              </a:rPr>
              <a:t>Ghnímh</a:t>
            </a:r>
            <a:endParaRPr lang="en-IE" altLang="en-US" dirty="0">
              <a:latin typeface="Bitter Bold" pitchFamily="-84" charset="0"/>
            </a:endParaRPr>
          </a:p>
          <a:p>
            <a:pPr eaLnBrk="1" hangingPunct="1"/>
            <a:endParaRPr lang="en-US" altLang="en-US" dirty="0">
              <a:latin typeface="Bitter Bold" pitchFamily="-8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835150" y="1419225"/>
            <a:ext cx="849313" cy="849313"/>
          </a:xfrm>
          <a:prstGeom prst="roundRect">
            <a:avLst>
              <a:gd name="adj" fmla="val 16670"/>
            </a:avLst>
          </a:prstGeom>
          <a:blipFill rotWithShape="1">
            <a:blip r:embed="rId5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269" y="987574"/>
            <a:ext cx="4579011" cy="35235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rgbClr val="12175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589</Words>
  <Application>Microsoft Office PowerPoint</Application>
  <PresentationFormat>On-screen Show (16:9)</PresentationFormat>
  <Paragraphs>65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MS PGothic</vt:lpstr>
      <vt:lpstr>MS PGothic</vt:lpstr>
      <vt:lpstr>Arial</vt:lpstr>
      <vt:lpstr>Bitter Bold</vt:lpstr>
      <vt:lpstr>Calibri</vt:lpstr>
      <vt:lpstr>Cambria</vt:lpstr>
      <vt:lpstr>Office Theme</vt:lpstr>
      <vt:lpstr>Comhairliúchán ar an nGearrchúrsa don OSSP</vt:lpstr>
      <vt:lpstr>Gearrchúrsa OSSP</vt:lpstr>
      <vt:lpstr>Gearrchúrsa an OSSP</vt:lpstr>
      <vt:lpstr>Léargas ar an gCúrsa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courses</dc:title>
  <dc:creator>Annette</dc:creator>
  <cp:lastModifiedBy>Fred Boss</cp:lastModifiedBy>
  <cp:revision>35</cp:revision>
  <cp:lastPrinted>2013-10-07T13:44:54Z</cp:lastPrinted>
  <dcterms:created xsi:type="dcterms:W3CDTF">2011-08-05T10:07:59Z</dcterms:created>
  <dcterms:modified xsi:type="dcterms:W3CDTF">2014-01-16T10:42:20Z</dcterms:modified>
</cp:coreProperties>
</file>