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4"/>
    <p:sldMasterId id="2147483983" r:id="rId5"/>
  </p:sldMasterIdLst>
  <p:notesMasterIdLst>
    <p:notesMasterId r:id="rId14"/>
  </p:notesMasterIdLst>
  <p:sldIdLst>
    <p:sldId id="257" r:id="rId6"/>
    <p:sldId id="271" r:id="rId7"/>
    <p:sldId id="272" r:id="rId8"/>
    <p:sldId id="275" r:id="rId9"/>
    <p:sldId id="274" r:id="rId10"/>
    <p:sldId id="277" r:id="rId11"/>
    <p:sldId id="276" r:id="rId12"/>
    <p:sldId id="278" r:id="rId13"/>
  </p:sldIdLst>
  <p:sldSz cx="9144000" cy="6858000" type="screen4x3"/>
  <p:notesSz cx="6669088" cy="9896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00CC"/>
    <a:srgbClr val="CC0000"/>
    <a:srgbClr val="CC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63061" autoAdjust="0"/>
  </p:normalViewPr>
  <p:slideViewPr>
    <p:cSldViewPr snapToGrid="0" snapToObjects="1">
      <p:cViewPr varScale="1">
        <p:scale>
          <a:sx n="63" d="100"/>
          <a:sy n="63" d="100"/>
        </p:scale>
        <p:origin x="1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0E29F-ACF3-4D6E-A4FB-55A9DE51644E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85D9737D-305A-4C6B-9FF2-1F2121003A97}">
      <dgm:prSet phldrT="[Text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IE"/>
        </a:p>
      </dgm:t>
    </dgm:pt>
    <dgm:pt modelId="{6B35B4DC-C37A-4700-99DD-16A18BA284FE}" type="parTrans" cxnId="{869415B0-36A1-4696-82DC-D429383ADB81}">
      <dgm:prSet/>
      <dgm:spPr/>
      <dgm:t>
        <a:bodyPr/>
        <a:lstStyle/>
        <a:p>
          <a:endParaRPr lang="en-IE"/>
        </a:p>
      </dgm:t>
    </dgm:pt>
    <dgm:pt modelId="{2CF9B0C5-B30B-46B3-9B8C-A130B4D1851C}" type="sibTrans" cxnId="{869415B0-36A1-4696-82DC-D429383ADB81}">
      <dgm:prSet/>
      <dgm:spPr/>
      <dgm:t>
        <a:bodyPr/>
        <a:lstStyle/>
        <a:p>
          <a:endParaRPr lang="en-IE"/>
        </a:p>
      </dgm:t>
    </dgm:pt>
    <dgm:pt modelId="{F7C5A208-6397-4312-BE47-C88DA383818F}">
      <dgm:prSet phldrT="[Text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IE"/>
        </a:p>
      </dgm:t>
    </dgm:pt>
    <dgm:pt modelId="{DF4AC355-86F1-4964-988F-292DE1F3FAC5}" type="parTrans" cxnId="{DDD4706B-31D6-45B9-B3D6-6446EDDDD6D6}">
      <dgm:prSet/>
      <dgm:spPr/>
      <dgm:t>
        <a:bodyPr/>
        <a:lstStyle/>
        <a:p>
          <a:endParaRPr lang="en-IE"/>
        </a:p>
      </dgm:t>
    </dgm:pt>
    <dgm:pt modelId="{38BEA444-6F20-4887-9368-868E3C2437E7}" type="sibTrans" cxnId="{DDD4706B-31D6-45B9-B3D6-6446EDDDD6D6}">
      <dgm:prSet/>
      <dgm:spPr/>
      <dgm:t>
        <a:bodyPr/>
        <a:lstStyle/>
        <a:p>
          <a:endParaRPr lang="en-IE"/>
        </a:p>
      </dgm:t>
    </dgm:pt>
    <dgm:pt modelId="{20090CB5-8E69-4914-8064-A72BCD3CD3D3}">
      <dgm:prSet phldrT="[Text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IE" dirty="0"/>
        </a:p>
      </dgm:t>
    </dgm:pt>
    <dgm:pt modelId="{95565B95-C5AF-4836-8AA8-0BD590300381}" type="sibTrans" cxnId="{638FE887-CF44-4B5F-9CCD-F94F771EA5E9}">
      <dgm:prSet/>
      <dgm:spPr/>
      <dgm:t>
        <a:bodyPr/>
        <a:lstStyle/>
        <a:p>
          <a:endParaRPr lang="en-IE"/>
        </a:p>
      </dgm:t>
    </dgm:pt>
    <dgm:pt modelId="{C9921432-789E-4869-AEC2-B9CA1F322C0C}" type="parTrans" cxnId="{638FE887-CF44-4B5F-9CCD-F94F771EA5E9}">
      <dgm:prSet/>
      <dgm:spPr/>
      <dgm:t>
        <a:bodyPr/>
        <a:lstStyle/>
        <a:p>
          <a:endParaRPr lang="en-IE"/>
        </a:p>
      </dgm:t>
    </dgm:pt>
    <dgm:pt modelId="{6377C671-1CBC-4727-8C86-27699C7A96FB}" type="pres">
      <dgm:prSet presAssocID="{8D60E29F-ACF3-4D6E-A4FB-55A9DE51644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11DA517-A31C-46B0-889E-E25E0A782462}" type="pres">
      <dgm:prSet presAssocID="{20090CB5-8E69-4914-8064-A72BCD3CD3D3}" presName="gear1" presStyleLbl="node1" presStyleIdx="0" presStyleCnt="3" custScaleX="78879" custScaleY="79949" custLinFactNeighborX="-13316" custLinFactNeighborY="-3840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6E59E43-AB44-471B-9FB8-6A63FD740A2D}" type="pres">
      <dgm:prSet presAssocID="{20090CB5-8E69-4914-8064-A72BCD3CD3D3}" presName="gear1srcNode" presStyleLbl="node1" presStyleIdx="0" presStyleCnt="3"/>
      <dgm:spPr/>
      <dgm:t>
        <a:bodyPr/>
        <a:lstStyle/>
        <a:p>
          <a:endParaRPr lang="en-IE"/>
        </a:p>
      </dgm:t>
    </dgm:pt>
    <dgm:pt modelId="{D3E3AB4F-E889-4CD3-AD9E-E88111ECFFC6}" type="pres">
      <dgm:prSet presAssocID="{20090CB5-8E69-4914-8064-A72BCD3CD3D3}" presName="gear1dstNode" presStyleLbl="node1" presStyleIdx="0" presStyleCnt="3"/>
      <dgm:spPr/>
      <dgm:t>
        <a:bodyPr/>
        <a:lstStyle/>
        <a:p>
          <a:endParaRPr lang="en-IE"/>
        </a:p>
      </dgm:t>
    </dgm:pt>
    <dgm:pt modelId="{5D68303B-0E71-4870-8C08-2F510B97F297}" type="pres">
      <dgm:prSet presAssocID="{85D9737D-305A-4C6B-9FF2-1F2121003A9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9F0DD60-9CA4-4C12-8202-CFBD3E80BE90}" type="pres">
      <dgm:prSet presAssocID="{85D9737D-305A-4C6B-9FF2-1F2121003A97}" presName="gear2srcNode" presStyleLbl="node1" presStyleIdx="1" presStyleCnt="3"/>
      <dgm:spPr/>
      <dgm:t>
        <a:bodyPr/>
        <a:lstStyle/>
        <a:p>
          <a:endParaRPr lang="en-IE"/>
        </a:p>
      </dgm:t>
    </dgm:pt>
    <dgm:pt modelId="{BA79D9DC-A74C-4672-91CF-855F0F481F01}" type="pres">
      <dgm:prSet presAssocID="{85D9737D-305A-4C6B-9FF2-1F2121003A97}" presName="gear2dstNode" presStyleLbl="node1" presStyleIdx="1" presStyleCnt="3"/>
      <dgm:spPr/>
      <dgm:t>
        <a:bodyPr/>
        <a:lstStyle/>
        <a:p>
          <a:endParaRPr lang="en-IE"/>
        </a:p>
      </dgm:t>
    </dgm:pt>
    <dgm:pt modelId="{23F7E178-D058-465D-844F-D3CA06684EE6}" type="pres">
      <dgm:prSet presAssocID="{F7C5A208-6397-4312-BE47-C88DA383818F}" presName="gear3" presStyleLbl="node1" presStyleIdx="2" presStyleCnt="3" custLinFactNeighborX="0" custLinFactNeighborY="10016"/>
      <dgm:spPr/>
      <dgm:t>
        <a:bodyPr/>
        <a:lstStyle/>
        <a:p>
          <a:endParaRPr lang="en-IE"/>
        </a:p>
      </dgm:t>
    </dgm:pt>
    <dgm:pt modelId="{8A0EFEA4-092C-44D4-94BB-C3111F757965}" type="pres">
      <dgm:prSet presAssocID="{F7C5A208-6397-4312-BE47-C88DA383818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00B20A8-CBBD-4717-9B77-F28000F9EFE9}" type="pres">
      <dgm:prSet presAssocID="{F7C5A208-6397-4312-BE47-C88DA383818F}" presName="gear3srcNode" presStyleLbl="node1" presStyleIdx="2" presStyleCnt="3"/>
      <dgm:spPr/>
      <dgm:t>
        <a:bodyPr/>
        <a:lstStyle/>
        <a:p>
          <a:endParaRPr lang="en-IE"/>
        </a:p>
      </dgm:t>
    </dgm:pt>
    <dgm:pt modelId="{7E0AB861-E419-4111-9365-2D52FD8221B7}" type="pres">
      <dgm:prSet presAssocID="{F7C5A208-6397-4312-BE47-C88DA383818F}" presName="gear3dstNode" presStyleLbl="node1" presStyleIdx="2" presStyleCnt="3"/>
      <dgm:spPr/>
      <dgm:t>
        <a:bodyPr/>
        <a:lstStyle/>
        <a:p>
          <a:endParaRPr lang="en-IE"/>
        </a:p>
      </dgm:t>
    </dgm:pt>
    <dgm:pt modelId="{F0A5A5FF-8542-4B4B-8E15-F41A469927B4}" type="pres">
      <dgm:prSet presAssocID="{95565B95-C5AF-4836-8AA8-0BD590300381}" presName="connector1" presStyleLbl="sibTrans2D1" presStyleIdx="0" presStyleCnt="3" custScaleX="54134" custScaleY="71270" custLinFactNeighborX="-5122" custLinFactNeighborY="-3073"/>
      <dgm:spPr/>
      <dgm:t>
        <a:bodyPr/>
        <a:lstStyle/>
        <a:p>
          <a:endParaRPr lang="en-IE"/>
        </a:p>
      </dgm:t>
    </dgm:pt>
    <dgm:pt modelId="{6997250D-2059-4E5F-8E5C-5262E1432338}" type="pres">
      <dgm:prSet presAssocID="{2CF9B0C5-B30B-46B3-9B8C-A130B4D1851C}" presName="connector2" presStyleLbl="sibTrans2D1" presStyleIdx="1" presStyleCnt="3"/>
      <dgm:spPr/>
      <dgm:t>
        <a:bodyPr/>
        <a:lstStyle/>
        <a:p>
          <a:endParaRPr lang="en-IE"/>
        </a:p>
      </dgm:t>
    </dgm:pt>
    <dgm:pt modelId="{74BE96EA-1B66-4EAF-9F3D-0C90269D85B8}" type="pres">
      <dgm:prSet presAssocID="{38BEA444-6F20-4887-9368-868E3C2437E7}" presName="connector3" presStyleLbl="sibTrans2D1" presStyleIdx="2" presStyleCnt="3" custLinFactNeighborX="4359" custLinFactNeighborY="7846"/>
      <dgm:spPr/>
      <dgm:t>
        <a:bodyPr/>
        <a:lstStyle/>
        <a:p>
          <a:endParaRPr lang="en-IE"/>
        </a:p>
      </dgm:t>
    </dgm:pt>
  </dgm:ptLst>
  <dgm:cxnLst>
    <dgm:cxn modelId="{C8FE3C67-E058-4F16-9AB0-FF47F55CCC00}" type="presOf" srcId="{38BEA444-6F20-4887-9368-868E3C2437E7}" destId="{74BE96EA-1B66-4EAF-9F3D-0C90269D85B8}" srcOrd="0" destOrd="0" presId="urn:microsoft.com/office/officeart/2005/8/layout/gear1"/>
    <dgm:cxn modelId="{53F9BE4C-D72B-4DCC-AD46-1386262C3291}" type="presOf" srcId="{85D9737D-305A-4C6B-9FF2-1F2121003A97}" destId="{BA79D9DC-A74C-4672-91CF-855F0F481F01}" srcOrd="2" destOrd="0" presId="urn:microsoft.com/office/officeart/2005/8/layout/gear1"/>
    <dgm:cxn modelId="{41E3C137-A713-4BC2-8389-2F88127458A7}" type="presOf" srcId="{8D60E29F-ACF3-4D6E-A4FB-55A9DE51644E}" destId="{6377C671-1CBC-4727-8C86-27699C7A96FB}" srcOrd="0" destOrd="0" presId="urn:microsoft.com/office/officeart/2005/8/layout/gear1"/>
    <dgm:cxn modelId="{DDD4706B-31D6-45B9-B3D6-6446EDDDD6D6}" srcId="{8D60E29F-ACF3-4D6E-A4FB-55A9DE51644E}" destId="{F7C5A208-6397-4312-BE47-C88DA383818F}" srcOrd="2" destOrd="0" parTransId="{DF4AC355-86F1-4964-988F-292DE1F3FAC5}" sibTransId="{38BEA444-6F20-4887-9368-868E3C2437E7}"/>
    <dgm:cxn modelId="{2D43B4E8-5385-436D-9C97-4CAD003044F0}" type="presOf" srcId="{85D9737D-305A-4C6B-9FF2-1F2121003A97}" destId="{5D68303B-0E71-4870-8C08-2F510B97F297}" srcOrd="0" destOrd="0" presId="urn:microsoft.com/office/officeart/2005/8/layout/gear1"/>
    <dgm:cxn modelId="{B4B8F587-21EB-4D03-AF55-C286B664A304}" type="presOf" srcId="{20090CB5-8E69-4914-8064-A72BCD3CD3D3}" destId="{B11DA517-A31C-46B0-889E-E25E0A782462}" srcOrd="0" destOrd="0" presId="urn:microsoft.com/office/officeart/2005/8/layout/gear1"/>
    <dgm:cxn modelId="{BA892C9E-7BE0-4005-906A-C96606B8511C}" type="presOf" srcId="{85D9737D-305A-4C6B-9FF2-1F2121003A97}" destId="{09F0DD60-9CA4-4C12-8202-CFBD3E80BE90}" srcOrd="1" destOrd="0" presId="urn:microsoft.com/office/officeart/2005/8/layout/gear1"/>
    <dgm:cxn modelId="{02728375-39A1-430B-8BC7-A0386E3DC29C}" type="presOf" srcId="{F7C5A208-6397-4312-BE47-C88DA383818F}" destId="{800B20A8-CBBD-4717-9B77-F28000F9EFE9}" srcOrd="2" destOrd="0" presId="urn:microsoft.com/office/officeart/2005/8/layout/gear1"/>
    <dgm:cxn modelId="{FD8DA438-4706-4BE7-AE77-089DA99B2B83}" type="presOf" srcId="{20090CB5-8E69-4914-8064-A72BCD3CD3D3}" destId="{D3E3AB4F-E889-4CD3-AD9E-E88111ECFFC6}" srcOrd="2" destOrd="0" presId="urn:microsoft.com/office/officeart/2005/8/layout/gear1"/>
    <dgm:cxn modelId="{60550E5B-9398-4623-8302-6003D1F9DD02}" type="presOf" srcId="{F7C5A208-6397-4312-BE47-C88DA383818F}" destId="{8A0EFEA4-092C-44D4-94BB-C3111F757965}" srcOrd="1" destOrd="0" presId="urn:microsoft.com/office/officeart/2005/8/layout/gear1"/>
    <dgm:cxn modelId="{96D75A5B-57E6-4C93-940E-1D2B54912216}" type="presOf" srcId="{2CF9B0C5-B30B-46B3-9B8C-A130B4D1851C}" destId="{6997250D-2059-4E5F-8E5C-5262E1432338}" srcOrd="0" destOrd="0" presId="urn:microsoft.com/office/officeart/2005/8/layout/gear1"/>
    <dgm:cxn modelId="{869415B0-36A1-4696-82DC-D429383ADB81}" srcId="{8D60E29F-ACF3-4D6E-A4FB-55A9DE51644E}" destId="{85D9737D-305A-4C6B-9FF2-1F2121003A97}" srcOrd="1" destOrd="0" parTransId="{6B35B4DC-C37A-4700-99DD-16A18BA284FE}" sibTransId="{2CF9B0C5-B30B-46B3-9B8C-A130B4D1851C}"/>
    <dgm:cxn modelId="{3289604F-A2F2-4479-8314-9383D166142F}" type="presOf" srcId="{95565B95-C5AF-4836-8AA8-0BD590300381}" destId="{F0A5A5FF-8542-4B4B-8E15-F41A469927B4}" srcOrd="0" destOrd="0" presId="urn:microsoft.com/office/officeart/2005/8/layout/gear1"/>
    <dgm:cxn modelId="{89AE3E62-D5BC-415D-B4A8-A058BF03C0DD}" type="presOf" srcId="{F7C5A208-6397-4312-BE47-C88DA383818F}" destId="{23F7E178-D058-465D-844F-D3CA06684EE6}" srcOrd="0" destOrd="0" presId="urn:microsoft.com/office/officeart/2005/8/layout/gear1"/>
    <dgm:cxn modelId="{A2ED3FF4-77DE-4817-AA80-0DCFBBA6F1D8}" type="presOf" srcId="{F7C5A208-6397-4312-BE47-C88DA383818F}" destId="{7E0AB861-E419-4111-9365-2D52FD8221B7}" srcOrd="3" destOrd="0" presId="urn:microsoft.com/office/officeart/2005/8/layout/gear1"/>
    <dgm:cxn modelId="{BE1022F5-8488-43C0-AA97-9EA6D7568E96}" type="presOf" srcId="{20090CB5-8E69-4914-8064-A72BCD3CD3D3}" destId="{06E59E43-AB44-471B-9FB8-6A63FD740A2D}" srcOrd="1" destOrd="0" presId="urn:microsoft.com/office/officeart/2005/8/layout/gear1"/>
    <dgm:cxn modelId="{638FE887-CF44-4B5F-9CCD-F94F771EA5E9}" srcId="{8D60E29F-ACF3-4D6E-A4FB-55A9DE51644E}" destId="{20090CB5-8E69-4914-8064-A72BCD3CD3D3}" srcOrd="0" destOrd="0" parTransId="{C9921432-789E-4869-AEC2-B9CA1F322C0C}" sibTransId="{95565B95-C5AF-4836-8AA8-0BD590300381}"/>
    <dgm:cxn modelId="{BFC81989-14CF-450A-9954-7D1E087A07E2}" type="presParOf" srcId="{6377C671-1CBC-4727-8C86-27699C7A96FB}" destId="{B11DA517-A31C-46B0-889E-E25E0A782462}" srcOrd="0" destOrd="0" presId="urn:microsoft.com/office/officeart/2005/8/layout/gear1"/>
    <dgm:cxn modelId="{6E99D379-C3FE-47AF-AE4E-7C27E21FC964}" type="presParOf" srcId="{6377C671-1CBC-4727-8C86-27699C7A96FB}" destId="{06E59E43-AB44-471B-9FB8-6A63FD740A2D}" srcOrd="1" destOrd="0" presId="urn:microsoft.com/office/officeart/2005/8/layout/gear1"/>
    <dgm:cxn modelId="{8F1FFE0F-A88E-4472-82F4-16FEAD44D69A}" type="presParOf" srcId="{6377C671-1CBC-4727-8C86-27699C7A96FB}" destId="{D3E3AB4F-E889-4CD3-AD9E-E88111ECFFC6}" srcOrd="2" destOrd="0" presId="urn:microsoft.com/office/officeart/2005/8/layout/gear1"/>
    <dgm:cxn modelId="{A1EF6CD8-3D6F-4AB0-94F9-ABEAC1311DBE}" type="presParOf" srcId="{6377C671-1CBC-4727-8C86-27699C7A96FB}" destId="{5D68303B-0E71-4870-8C08-2F510B97F297}" srcOrd="3" destOrd="0" presId="urn:microsoft.com/office/officeart/2005/8/layout/gear1"/>
    <dgm:cxn modelId="{A16940F3-0498-4C09-9B3D-35B120D05F62}" type="presParOf" srcId="{6377C671-1CBC-4727-8C86-27699C7A96FB}" destId="{09F0DD60-9CA4-4C12-8202-CFBD3E80BE90}" srcOrd="4" destOrd="0" presId="urn:microsoft.com/office/officeart/2005/8/layout/gear1"/>
    <dgm:cxn modelId="{4B362026-B27C-4582-B8AC-C9C4698D533F}" type="presParOf" srcId="{6377C671-1CBC-4727-8C86-27699C7A96FB}" destId="{BA79D9DC-A74C-4672-91CF-855F0F481F01}" srcOrd="5" destOrd="0" presId="urn:microsoft.com/office/officeart/2005/8/layout/gear1"/>
    <dgm:cxn modelId="{27BE3257-4750-4E0E-8CB8-FDED73F1D1F4}" type="presParOf" srcId="{6377C671-1CBC-4727-8C86-27699C7A96FB}" destId="{23F7E178-D058-465D-844F-D3CA06684EE6}" srcOrd="6" destOrd="0" presId="urn:microsoft.com/office/officeart/2005/8/layout/gear1"/>
    <dgm:cxn modelId="{7253AB8E-C2B7-491F-A7C5-0F867207DCC2}" type="presParOf" srcId="{6377C671-1CBC-4727-8C86-27699C7A96FB}" destId="{8A0EFEA4-092C-44D4-94BB-C3111F757965}" srcOrd="7" destOrd="0" presId="urn:microsoft.com/office/officeart/2005/8/layout/gear1"/>
    <dgm:cxn modelId="{C55C295C-F77E-4065-96AA-36624DA221A5}" type="presParOf" srcId="{6377C671-1CBC-4727-8C86-27699C7A96FB}" destId="{800B20A8-CBBD-4717-9B77-F28000F9EFE9}" srcOrd="8" destOrd="0" presId="urn:microsoft.com/office/officeart/2005/8/layout/gear1"/>
    <dgm:cxn modelId="{0CAC1190-A928-448A-9D0C-D97D45B24E9A}" type="presParOf" srcId="{6377C671-1CBC-4727-8C86-27699C7A96FB}" destId="{7E0AB861-E419-4111-9365-2D52FD8221B7}" srcOrd="9" destOrd="0" presId="urn:microsoft.com/office/officeart/2005/8/layout/gear1"/>
    <dgm:cxn modelId="{E9AF14E0-7FE1-4468-B8A5-FDBED70F177F}" type="presParOf" srcId="{6377C671-1CBC-4727-8C86-27699C7A96FB}" destId="{F0A5A5FF-8542-4B4B-8E15-F41A469927B4}" srcOrd="10" destOrd="0" presId="urn:microsoft.com/office/officeart/2005/8/layout/gear1"/>
    <dgm:cxn modelId="{2AD1400D-E603-4CBD-82C5-1DB7EC5B68DB}" type="presParOf" srcId="{6377C671-1CBC-4727-8C86-27699C7A96FB}" destId="{6997250D-2059-4E5F-8E5C-5262E1432338}" srcOrd="11" destOrd="0" presId="urn:microsoft.com/office/officeart/2005/8/layout/gear1"/>
    <dgm:cxn modelId="{72980305-8C2D-4186-9237-14844A1BD21B}" type="presParOf" srcId="{6377C671-1CBC-4727-8C86-27699C7A96FB}" destId="{74BE96EA-1B66-4EAF-9F3D-0C90269D85B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DA517-A31C-46B0-889E-E25E0A782462}">
      <dsp:nvSpPr>
        <dsp:cNvPr id="0" name=""/>
        <dsp:cNvSpPr/>
      </dsp:nvSpPr>
      <dsp:spPr>
        <a:xfrm>
          <a:off x="2929842" y="2748142"/>
          <a:ext cx="2357564" cy="2389545"/>
        </a:xfrm>
        <a:prstGeom prst="gear9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6500" kern="1200" dirty="0"/>
        </a:p>
      </dsp:txBody>
      <dsp:txXfrm>
        <a:off x="3403817" y="3305757"/>
        <a:ext cx="1409614" cy="1232385"/>
      </dsp:txXfrm>
    </dsp:sp>
    <dsp:sp modelId="{5D68303B-0E71-4870-8C08-2F510B97F297}">
      <dsp:nvSpPr>
        <dsp:cNvPr id="0" name=""/>
        <dsp:cNvSpPr/>
      </dsp:nvSpPr>
      <dsp:spPr>
        <a:xfrm>
          <a:off x="1273239" y="1856815"/>
          <a:ext cx="2173699" cy="2173699"/>
        </a:xfrm>
        <a:prstGeom prst="gear6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3400" kern="1200"/>
        </a:p>
      </dsp:txBody>
      <dsp:txXfrm>
        <a:off x="1820474" y="2407358"/>
        <a:ext cx="1079229" cy="1072613"/>
      </dsp:txXfrm>
    </dsp:sp>
    <dsp:sp modelId="{23F7E178-D058-465D-844F-D3CA06684EE6}">
      <dsp:nvSpPr>
        <dsp:cNvPr id="0" name=""/>
        <dsp:cNvSpPr/>
      </dsp:nvSpPr>
      <dsp:spPr>
        <a:xfrm rot="20700000">
          <a:off x="2490733" y="618446"/>
          <a:ext cx="2129781" cy="2129781"/>
        </a:xfrm>
        <a:prstGeom prst="gear6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3800" kern="1200"/>
        </a:p>
      </dsp:txBody>
      <dsp:txXfrm rot="-20700000">
        <a:off x="2957857" y="1085569"/>
        <a:ext cx="1195534" cy="1195534"/>
      </dsp:txXfrm>
    </dsp:sp>
    <dsp:sp modelId="{F0A5A5FF-8542-4B4B-8E15-F41A469927B4}">
      <dsp:nvSpPr>
        <dsp:cNvPr id="0" name=""/>
        <dsp:cNvSpPr/>
      </dsp:nvSpPr>
      <dsp:spPr>
        <a:xfrm>
          <a:off x="3477625" y="2536337"/>
          <a:ext cx="2071010" cy="2726584"/>
        </a:xfrm>
        <a:prstGeom prst="circularArrow">
          <a:avLst>
            <a:gd name="adj1" fmla="val 4687"/>
            <a:gd name="adj2" fmla="val 299029"/>
            <a:gd name="adj3" fmla="val 2539528"/>
            <a:gd name="adj4" fmla="val 1581183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97250D-2059-4E5F-8E5C-5262E1432338}">
      <dsp:nvSpPr>
        <dsp:cNvPr id="0" name=""/>
        <dsp:cNvSpPr/>
      </dsp:nvSpPr>
      <dsp:spPr>
        <a:xfrm>
          <a:off x="888281" y="1370537"/>
          <a:ext cx="2779618" cy="27796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E96EA-1B66-4EAF-9F3D-0C90269D85B8}">
      <dsp:nvSpPr>
        <dsp:cNvPr id="0" name=""/>
        <dsp:cNvSpPr/>
      </dsp:nvSpPr>
      <dsp:spPr>
        <a:xfrm>
          <a:off x="2128731" y="120505"/>
          <a:ext cx="2996988" cy="299698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93F9A-F5FA-7848-A893-3E466188ACEF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42950"/>
            <a:ext cx="4945062" cy="3709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00588"/>
            <a:ext cx="5335588" cy="4452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B47B-D42C-0E49-91DE-55BE52040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Beidh</a:t>
            </a:r>
            <a:r>
              <a:rPr lang="en-GB" dirty="0" smtClean="0"/>
              <a:t> </a:t>
            </a:r>
            <a:r>
              <a:rPr lang="en-GB" dirty="0" err="1" smtClean="0"/>
              <a:t>scoláirí</a:t>
            </a:r>
            <a:r>
              <a:rPr lang="en-GB" dirty="0" smtClean="0"/>
              <a:t> a </a:t>
            </a:r>
            <a:r>
              <a:rPr lang="en-GB" dirty="0" err="1" smtClean="0"/>
              <a:t>dhéanfaidh</a:t>
            </a:r>
            <a:r>
              <a:rPr lang="en-GB" dirty="0" smtClean="0"/>
              <a:t> </a:t>
            </a:r>
            <a:r>
              <a:rPr lang="en-GB" dirty="0" err="1" smtClean="0"/>
              <a:t>Staidéar</a:t>
            </a:r>
            <a:r>
              <a:rPr lang="en-GB" dirty="0" smtClean="0"/>
              <a:t> </a:t>
            </a:r>
            <a:r>
              <a:rPr lang="en-GB" dirty="0" err="1" smtClean="0"/>
              <a:t>Gnó</a:t>
            </a:r>
            <a:r>
              <a:rPr lang="en-GB" dirty="0" smtClean="0"/>
              <a:t> ó </a:t>
            </a:r>
            <a:r>
              <a:rPr lang="en-GB" dirty="0" err="1" smtClean="0"/>
              <a:t>Mheán</a:t>
            </a:r>
            <a:r>
              <a:rPr lang="en-GB" dirty="0" smtClean="0"/>
              <a:t> </a:t>
            </a:r>
            <a:r>
              <a:rPr lang="en-GB" dirty="0" err="1" smtClean="0"/>
              <a:t>Fómhair</a:t>
            </a:r>
            <a:r>
              <a:rPr lang="en-GB" dirty="0" smtClean="0"/>
              <a:t> 2015 ag </a:t>
            </a:r>
            <a:r>
              <a:rPr lang="en-GB" dirty="0" err="1" smtClean="0"/>
              <a:t>dul</a:t>
            </a:r>
            <a:r>
              <a:rPr lang="en-GB" dirty="0" smtClean="0"/>
              <a:t> de </a:t>
            </a:r>
            <a:r>
              <a:rPr lang="en-GB" dirty="0" err="1" smtClean="0"/>
              <a:t>chúrsa</a:t>
            </a:r>
            <a:r>
              <a:rPr lang="en-GB" dirty="0" smtClean="0"/>
              <a:t> a </a:t>
            </a:r>
            <a:r>
              <a:rPr lang="en-GB" dirty="0" err="1" smtClean="0"/>
              <a:t>bheidh</a:t>
            </a:r>
            <a:r>
              <a:rPr lang="en-GB" dirty="0" smtClean="0"/>
              <a:t> </a:t>
            </a:r>
            <a:r>
              <a:rPr lang="en-GB" dirty="0" err="1" smtClean="0"/>
              <a:t>difriúil</a:t>
            </a:r>
            <a:r>
              <a:rPr lang="en-GB" dirty="0" smtClean="0"/>
              <a:t> le do </a:t>
            </a:r>
            <a:r>
              <a:rPr lang="en-GB" dirty="0" err="1" smtClean="0"/>
              <a:t>cheannsa</a:t>
            </a:r>
            <a:r>
              <a:rPr lang="en-GB" dirty="0" smtClean="0"/>
              <a:t> san am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láthair</a:t>
            </a:r>
            <a:r>
              <a:rPr lang="en-GB" dirty="0" smtClean="0"/>
              <a:t>.  </a:t>
            </a:r>
          </a:p>
          <a:p>
            <a:r>
              <a:rPr lang="en-GB" dirty="0" smtClean="0"/>
              <a:t>Ta </a:t>
            </a:r>
            <a:r>
              <a:rPr lang="en-GB" dirty="0" err="1" smtClean="0"/>
              <a:t>athruithe</a:t>
            </a:r>
            <a:r>
              <a:rPr lang="en-GB" dirty="0" smtClean="0"/>
              <a:t> </a:t>
            </a:r>
            <a:r>
              <a:rPr lang="en-GB" dirty="0" err="1" smtClean="0"/>
              <a:t>móra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cois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mhaith</a:t>
            </a:r>
            <a:r>
              <a:rPr lang="en-GB" dirty="0" smtClean="0"/>
              <a:t> </a:t>
            </a:r>
            <a:r>
              <a:rPr lang="en-GB" dirty="0" err="1" smtClean="0"/>
              <a:t>linn</a:t>
            </a:r>
            <a:r>
              <a:rPr lang="en-GB" dirty="0" smtClean="0"/>
              <a:t> a </a:t>
            </a:r>
            <a:r>
              <a:rPr lang="en-GB" dirty="0" err="1" smtClean="0"/>
              <a:t>chloisteáil</a:t>
            </a:r>
            <a:r>
              <a:rPr lang="en-GB" dirty="0" smtClean="0"/>
              <a:t> </a:t>
            </a:r>
            <a:r>
              <a:rPr lang="en-GB" dirty="0" err="1" smtClean="0"/>
              <a:t>céard</a:t>
            </a:r>
            <a:r>
              <a:rPr lang="en-GB" dirty="0" smtClean="0"/>
              <a:t> </a:t>
            </a:r>
            <a:r>
              <a:rPr lang="en-GB" dirty="0" err="1" smtClean="0"/>
              <a:t>atá</a:t>
            </a:r>
            <a:r>
              <a:rPr lang="en-GB" dirty="0" smtClean="0"/>
              <a:t> le </a:t>
            </a:r>
            <a:r>
              <a:rPr lang="en-GB" dirty="0" err="1" smtClean="0"/>
              <a:t>rá</a:t>
            </a:r>
            <a:r>
              <a:rPr lang="en-GB" dirty="0" smtClean="0"/>
              <a:t> ag </a:t>
            </a:r>
            <a:r>
              <a:rPr lang="en-GB" dirty="0" err="1" smtClean="0"/>
              <a:t>scoláirí</a:t>
            </a:r>
            <a:r>
              <a:rPr lang="en-GB" dirty="0" smtClean="0"/>
              <a:t> </a:t>
            </a:r>
            <a:r>
              <a:rPr lang="en-GB" dirty="0" err="1" smtClean="0"/>
              <a:t>faoi</a:t>
            </a:r>
            <a:r>
              <a:rPr lang="en-GB" dirty="0" smtClean="0"/>
              <a:t> </a:t>
            </a:r>
            <a:r>
              <a:rPr lang="en-GB" dirty="0" err="1" smtClean="0"/>
              <a:t>Staidéar</a:t>
            </a:r>
            <a:r>
              <a:rPr lang="en-GB" dirty="0" smtClean="0"/>
              <a:t> </a:t>
            </a:r>
            <a:r>
              <a:rPr lang="en-GB" dirty="0" err="1" smtClean="0"/>
              <a:t>Gnó</a:t>
            </a:r>
            <a:r>
              <a:rPr lang="en-GB" dirty="0" smtClean="0"/>
              <a:t> </a:t>
            </a:r>
            <a:r>
              <a:rPr lang="en-GB" dirty="0" err="1" smtClean="0"/>
              <a:t>ionas</a:t>
            </a:r>
            <a:r>
              <a:rPr lang="en-GB" dirty="0" smtClean="0"/>
              <a:t> go </a:t>
            </a:r>
            <a:r>
              <a:rPr lang="en-GB" dirty="0" err="1" smtClean="0"/>
              <a:t>mbeidh</a:t>
            </a:r>
            <a:r>
              <a:rPr lang="en-GB" dirty="0" smtClean="0"/>
              <a:t> an </a:t>
            </a:r>
            <a:r>
              <a:rPr lang="en-GB" dirty="0" err="1" smtClean="0"/>
              <a:t>cúrsa</a:t>
            </a:r>
            <a:r>
              <a:rPr lang="en-GB" dirty="0" smtClean="0"/>
              <a:t> </a:t>
            </a:r>
            <a:r>
              <a:rPr lang="en-GB" dirty="0" err="1" smtClean="0"/>
              <a:t>nua</a:t>
            </a:r>
            <a:r>
              <a:rPr lang="en-GB" dirty="0" smtClean="0"/>
              <a:t> </a:t>
            </a:r>
            <a:r>
              <a:rPr lang="en-GB" dirty="0" err="1" smtClean="0"/>
              <a:t>suimiúil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spreagúil</a:t>
            </a:r>
            <a:r>
              <a:rPr lang="en-GB" dirty="0" smtClean="0"/>
              <a:t> ag </a:t>
            </a:r>
            <a:r>
              <a:rPr lang="en-GB" dirty="0" err="1" smtClean="0"/>
              <a:t>scoláirí</a:t>
            </a:r>
            <a:r>
              <a:rPr lang="en-GB" dirty="0" smtClean="0"/>
              <a:t> </a:t>
            </a:r>
            <a:r>
              <a:rPr lang="en-GB" dirty="0" err="1" smtClean="0"/>
              <a:t>anois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am </a:t>
            </a:r>
            <a:r>
              <a:rPr lang="en-GB" dirty="0" err="1" smtClean="0"/>
              <a:t>atá</a:t>
            </a:r>
            <a:r>
              <a:rPr lang="en-GB" dirty="0" smtClean="0"/>
              <a:t> le </a:t>
            </a:r>
            <a:r>
              <a:rPr lang="en-GB" dirty="0" err="1" smtClean="0"/>
              <a:t>teacht</a:t>
            </a:r>
            <a:r>
              <a:rPr lang="en-GB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47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Tá</a:t>
            </a:r>
            <a:r>
              <a:rPr lang="en-IE" dirty="0" smtClean="0"/>
              <a:t> an </a:t>
            </a:r>
            <a:r>
              <a:rPr lang="en-IE" dirty="0" err="1" smtClean="0"/>
              <a:t>domhan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mairimid</a:t>
            </a:r>
            <a:r>
              <a:rPr lang="en-IE" dirty="0" smtClean="0"/>
              <a:t> ag </a:t>
            </a:r>
            <a:r>
              <a:rPr lang="en-IE" dirty="0" err="1" smtClean="0"/>
              <a:t>athrú</a:t>
            </a:r>
            <a:r>
              <a:rPr lang="en-IE" dirty="0" smtClean="0"/>
              <a:t> go </a:t>
            </a:r>
            <a:r>
              <a:rPr lang="en-IE" dirty="0" err="1" smtClean="0"/>
              <a:t>sciobtha</a:t>
            </a:r>
            <a:r>
              <a:rPr lang="en-IE" dirty="0" smtClean="0"/>
              <a:t>.  Ba </a:t>
            </a:r>
            <a:r>
              <a:rPr lang="en-IE" dirty="0" err="1" smtClean="0"/>
              <a:t>chóir</a:t>
            </a:r>
            <a:r>
              <a:rPr lang="en-IE" dirty="0" smtClean="0"/>
              <a:t> </a:t>
            </a:r>
            <a:r>
              <a:rPr lang="en-IE" dirty="0" err="1" smtClean="0"/>
              <a:t>gur</a:t>
            </a:r>
            <a:r>
              <a:rPr lang="en-IE" dirty="0" smtClean="0"/>
              <a:t> </a:t>
            </a:r>
            <a:r>
              <a:rPr lang="en-IE" dirty="0" err="1" smtClean="0"/>
              <a:t>léiriú</a:t>
            </a:r>
            <a:r>
              <a:rPr lang="en-IE" dirty="0" smtClean="0"/>
              <a:t> é </a:t>
            </a:r>
            <a:r>
              <a:rPr lang="en-IE" dirty="0" err="1" smtClean="0"/>
              <a:t>ar</a:t>
            </a:r>
            <a:r>
              <a:rPr lang="en-IE" dirty="0" smtClean="0"/>
              <a:t> a </a:t>
            </a:r>
            <a:r>
              <a:rPr lang="en-IE" dirty="0" err="1" smtClean="0"/>
              <a:t>bhfuil</a:t>
            </a:r>
            <a:r>
              <a:rPr lang="en-IE" dirty="0" smtClean="0"/>
              <a:t> ag </a:t>
            </a:r>
            <a:r>
              <a:rPr lang="en-IE" dirty="0" err="1" smtClean="0"/>
              <a:t>tarlú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domhan</a:t>
            </a:r>
            <a:r>
              <a:rPr lang="en-IE" dirty="0" smtClean="0"/>
              <a:t> an </a:t>
            </a:r>
            <a:r>
              <a:rPr lang="en-IE" dirty="0" err="1" smtClean="0"/>
              <a:t>rud</a:t>
            </a:r>
            <a:r>
              <a:rPr lang="en-IE" dirty="0" smtClean="0"/>
              <a:t> a </a:t>
            </a:r>
            <a:r>
              <a:rPr lang="en-IE" dirty="0" err="1" smtClean="0"/>
              <a:t>ndéanann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staidéar</a:t>
            </a:r>
            <a:r>
              <a:rPr lang="en-IE" dirty="0" smtClean="0"/>
              <a:t> air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Staidéar</a:t>
            </a:r>
            <a:r>
              <a:rPr lang="en-IE" dirty="0" smtClean="0"/>
              <a:t> </a:t>
            </a:r>
            <a:r>
              <a:rPr lang="en-IE" dirty="0" err="1" smtClean="0"/>
              <a:t>Gnó</a:t>
            </a:r>
            <a:r>
              <a:rPr lang="en-IE" dirty="0" smtClean="0"/>
              <a:t>. 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</a:t>
            </a:r>
            <a:r>
              <a:rPr lang="en-IE" dirty="0" err="1" smtClean="0"/>
              <a:t>roinnt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saincheisteanna</a:t>
            </a:r>
            <a:r>
              <a:rPr lang="en-IE" dirty="0" smtClean="0"/>
              <a:t> </a:t>
            </a:r>
            <a:r>
              <a:rPr lang="en-IE" dirty="0" err="1" smtClean="0"/>
              <a:t>móra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ag </a:t>
            </a:r>
            <a:r>
              <a:rPr lang="en-IE" dirty="0" err="1" smtClean="0"/>
              <a:t>dul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bhfeidhm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dhomhan</a:t>
            </a:r>
            <a:r>
              <a:rPr lang="en-IE" dirty="0" smtClean="0"/>
              <a:t> an </a:t>
            </a:r>
            <a:r>
              <a:rPr lang="en-IE" dirty="0" err="1" smtClean="0"/>
              <a:t>lae</a:t>
            </a:r>
            <a:r>
              <a:rPr lang="en-IE" dirty="0" smtClean="0"/>
              <a:t> </a:t>
            </a:r>
            <a:r>
              <a:rPr lang="en-IE" dirty="0" err="1" smtClean="0"/>
              <a:t>inniu</a:t>
            </a:r>
            <a:r>
              <a:rPr lang="en-IE" dirty="0" smtClean="0"/>
              <a:t>: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Fiontraithe</a:t>
            </a:r>
            <a:r>
              <a:rPr lang="en-IE" dirty="0" smtClean="0"/>
              <a:t>: </a:t>
            </a:r>
            <a:r>
              <a:rPr lang="en-IE" dirty="0" err="1" smtClean="0"/>
              <a:t>tá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ag </a:t>
            </a:r>
            <a:r>
              <a:rPr lang="en-IE" dirty="0" err="1" smtClean="0"/>
              <a:t>giniúint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ag </a:t>
            </a:r>
            <a:r>
              <a:rPr lang="en-IE" dirty="0" err="1" smtClean="0"/>
              <a:t>bunú</a:t>
            </a:r>
            <a:r>
              <a:rPr lang="en-IE" dirty="0" smtClean="0"/>
              <a:t> </a:t>
            </a:r>
            <a:r>
              <a:rPr lang="en-IE" dirty="0" err="1" smtClean="0"/>
              <a:t>gnólachtaí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ag </a:t>
            </a:r>
            <a:r>
              <a:rPr lang="en-IE" dirty="0" err="1" smtClean="0"/>
              <a:t>athrú</a:t>
            </a:r>
            <a:r>
              <a:rPr lang="en-IE" dirty="0" smtClean="0"/>
              <a:t> </a:t>
            </a:r>
            <a:r>
              <a:rPr lang="en-IE" dirty="0" err="1" smtClean="0"/>
              <a:t>dhomhan</a:t>
            </a:r>
            <a:r>
              <a:rPr lang="en-IE" dirty="0" smtClean="0"/>
              <a:t> an </a:t>
            </a:r>
            <a:r>
              <a:rPr lang="en-IE" dirty="0" err="1" smtClean="0"/>
              <a:t>ghnó</a:t>
            </a:r>
            <a:r>
              <a:rPr lang="en-IE" dirty="0" smtClean="0"/>
              <a:t>, mar </a:t>
            </a:r>
            <a:r>
              <a:rPr lang="en-IE" dirty="0" err="1" smtClean="0"/>
              <a:t>shampla</a:t>
            </a:r>
            <a:r>
              <a:rPr lang="en-IE" dirty="0" smtClean="0"/>
              <a:t>,  Mark Zuckerberg de </a:t>
            </a:r>
            <a:r>
              <a:rPr lang="en-IE" dirty="0" err="1" smtClean="0"/>
              <a:t>chuid</a:t>
            </a:r>
            <a:r>
              <a:rPr lang="en-IE" dirty="0" smtClean="0"/>
              <a:t> Facebook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Borradh</a:t>
            </a:r>
            <a:r>
              <a:rPr lang="en-IE" dirty="0" smtClean="0"/>
              <a:t> go </a:t>
            </a:r>
            <a:r>
              <a:rPr lang="en-IE" dirty="0" err="1" smtClean="0"/>
              <a:t>Cliseadh</a:t>
            </a:r>
            <a:r>
              <a:rPr lang="en-IE" dirty="0" smtClean="0"/>
              <a:t>: </a:t>
            </a:r>
            <a:r>
              <a:rPr lang="en-IE" dirty="0" err="1" smtClean="0"/>
              <a:t>Táimid</a:t>
            </a:r>
            <a:r>
              <a:rPr lang="en-IE" dirty="0" smtClean="0"/>
              <a:t> ag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mó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mó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dóigh</a:t>
            </a:r>
            <a:r>
              <a:rPr lang="en-IE" dirty="0" smtClean="0"/>
              <a:t> a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rialtais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ag </a:t>
            </a:r>
            <a:r>
              <a:rPr lang="en-IE" dirty="0" err="1" smtClean="0"/>
              <a:t>bainistiú</a:t>
            </a:r>
            <a:r>
              <a:rPr lang="en-IE" dirty="0" smtClean="0"/>
              <a:t> </a:t>
            </a:r>
            <a:r>
              <a:rPr lang="en-IE" dirty="0" err="1" smtClean="0"/>
              <a:t>airgid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airgeadais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mar a </a:t>
            </a:r>
            <a:r>
              <a:rPr lang="en-IE" dirty="0" err="1" smtClean="0"/>
              <a:t>thig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</a:t>
            </a:r>
            <a:r>
              <a:rPr lang="en-IE" dirty="0" err="1" smtClean="0"/>
              <a:t>ngníomhartha</a:t>
            </a:r>
            <a:r>
              <a:rPr lang="en-IE" dirty="0" smtClean="0"/>
              <a:t> </a:t>
            </a:r>
            <a:r>
              <a:rPr lang="en-IE" dirty="0" err="1" smtClean="0"/>
              <a:t>tionchar</a:t>
            </a:r>
            <a:r>
              <a:rPr lang="en-IE" dirty="0" smtClean="0"/>
              <a:t> a </a:t>
            </a:r>
            <a:r>
              <a:rPr lang="en-IE" dirty="0" err="1" smtClean="0"/>
              <a:t>imirt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ár</a:t>
            </a:r>
            <a:r>
              <a:rPr lang="en-IE" dirty="0" smtClean="0"/>
              <a:t> </a:t>
            </a:r>
            <a:r>
              <a:rPr lang="en-IE" dirty="0" err="1" smtClean="0"/>
              <a:t>saol</a:t>
            </a:r>
            <a:r>
              <a:rPr lang="en-IE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Bochtaineacht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Maoin</a:t>
            </a:r>
            <a:r>
              <a:rPr lang="en-IE" dirty="0" smtClean="0"/>
              <a:t>: </a:t>
            </a:r>
            <a:r>
              <a:rPr lang="en-IE" dirty="0" err="1" smtClean="0"/>
              <a:t>feicimid</a:t>
            </a:r>
            <a:r>
              <a:rPr lang="en-IE" dirty="0" smtClean="0"/>
              <a:t> </a:t>
            </a:r>
            <a:r>
              <a:rPr lang="en-IE" dirty="0" err="1" smtClean="0"/>
              <a:t>nach</a:t>
            </a:r>
            <a:r>
              <a:rPr lang="en-IE" dirty="0" smtClean="0"/>
              <a:t> </a:t>
            </a:r>
            <a:r>
              <a:rPr lang="en-IE" dirty="0" err="1" smtClean="0"/>
              <a:t>ndáiltear</a:t>
            </a:r>
            <a:r>
              <a:rPr lang="en-IE" dirty="0" smtClean="0"/>
              <a:t> an t-</a:t>
            </a:r>
            <a:r>
              <a:rPr lang="en-IE" dirty="0" err="1" smtClean="0"/>
              <a:t>airgead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dtólamh</a:t>
            </a:r>
            <a:r>
              <a:rPr lang="en-IE" dirty="0" smtClean="0"/>
              <a:t> go </a:t>
            </a:r>
            <a:r>
              <a:rPr lang="en-IE" dirty="0" err="1" smtClean="0"/>
              <a:t>cothrom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go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bochta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lán</a:t>
            </a:r>
            <a:r>
              <a:rPr lang="en-IE" dirty="0" smtClean="0"/>
              <a:t> </a:t>
            </a:r>
            <a:r>
              <a:rPr lang="en-IE" dirty="0" err="1" smtClean="0"/>
              <a:t>tíortha</a:t>
            </a:r>
            <a:r>
              <a:rPr lang="en-IE" dirty="0" smtClean="0"/>
              <a:t> ag </a:t>
            </a:r>
            <a:r>
              <a:rPr lang="en-IE" dirty="0" err="1" smtClean="0"/>
              <a:t>maireachtáil</a:t>
            </a:r>
            <a:r>
              <a:rPr lang="en-IE" dirty="0" smtClean="0"/>
              <a:t> le </a:t>
            </a:r>
            <a:r>
              <a:rPr lang="en-IE" dirty="0" err="1" smtClean="0"/>
              <a:t>hais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an-</a:t>
            </a:r>
            <a:r>
              <a:rPr lang="en-IE" dirty="0" err="1" smtClean="0"/>
              <a:t>saibhir</a:t>
            </a:r>
            <a:r>
              <a:rPr lang="en-IE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Athrú</a:t>
            </a:r>
            <a:r>
              <a:rPr lang="en-IE" dirty="0" smtClean="0"/>
              <a:t> </a:t>
            </a:r>
            <a:r>
              <a:rPr lang="en-IE" dirty="0" err="1" smtClean="0"/>
              <a:t>Aeráide</a:t>
            </a:r>
            <a:r>
              <a:rPr lang="en-IE" dirty="0" smtClean="0"/>
              <a:t>: </a:t>
            </a:r>
            <a:r>
              <a:rPr lang="en-IE" dirty="0" err="1" smtClean="0"/>
              <a:t>Tá</a:t>
            </a:r>
            <a:r>
              <a:rPr lang="en-IE" dirty="0" smtClean="0"/>
              <a:t> </a:t>
            </a:r>
            <a:r>
              <a:rPr lang="en-IE" dirty="0" err="1" smtClean="0"/>
              <a:t>athrú</a:t>
            </a:r>
            <a:r>
              <a:rPr lang="en-IE" dirty="0" smtClean="0"/>
              <a:t> san </a:t>
            </a:r>
            <a:r>
              <a:rPr lang="en-IE" dirty="0" err="1" smtClean="0"/>
              <a:t>aeráid</a:t>
            </a:r>
            <a:r>
              <a:rPr lang="en-IE" dirty="0" smtClean="0"/>
              <a:t> ag </a:t>
            </a:r>
            <a:r>
              <a:rPr lang="en-IE" dirty="0" err="1" smtClean="0"/>
              <a:t>dul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gcion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talmhaíocht</a:t>
            </a:r>
            <a:r>
              <a:rPr lang="en-IE" dirty="0" smtClean="0"/>
              <a:t>, an </a:t>
            </a:r>
            <a:r>
              <a:rPr lang="en-IE" dirty="0" err="1" smtClean="0"/>
              <a:t>fheirmeoireacht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soláthar</a:t>
            </a:r>
            <a:r>
              <a:rPr lang="en-IE" dirty="0" smtClean="0"/>
              <a:t> an </a:t>
            </a:r>
            <a:r>
              <a:rPr lang="en-IE" dirty="0" err="1" smtClean="0"/>
              <a:t>uisce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fud</a:t>
            </a:r>
            <a:r>
              <a:rPr lang="en-IE" dirty="0" smtClean="0"/>
              <a:t> an </a:t>
            </a:r>
            <a:r>
              <a:rPr lang="en-IE" dirty="0" err="1" smtClean="0"/>
              <a:t>domhain</a:t>
            </a:r>
            <a:r>
              <a:rPr lang="en-IE" dirty="0" smtClean="0"/>
              <a:t>.  </a:t>
            </a:r>
            <a:r>
              <a:rPr lang="en-IE" dirty="0" err="1" smtClean="0"/>
              <a:t>Cuireadh</a:t>
            </a:r>
            <a:r>
              <a:rPr lang="en-IE" dirty="0" smtClean="0"/>
              <a:t> an </a:t>
            </a:r>
            <a:r>
              <a:rPr lang="en-IE" dirty="0" err="1" smtClean="0"/>
              <a:t>locht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 </a:t>
            </a:r>
            <a:r>
              <a:rPr lang="en-IE" dirty="0" err="1" smtClean="0"/>
              <a:t>lán</a:t>
            </a:r>
            <a:r>
              <a:rPr lang="en-IE" dirty="0" smtClean="0"/>
              <a:t> </a:t>
            </a:r>
            <a:r>
              <a:rPr lang="en-IE" dirty="0" err="1" smtClean="0"/>
              <a:t>monarchana</a:t>
            </a:r>
            <a:r>
              <a:rPr lang="en-IE" dirty="0" smtClean="0"/>
              <a:t> as </a:t>
            </a:r>
            <a:r>
              <a:rPr lang="en-IE" dirty="0" err="1" smtClean="0"/>
              <a:t>athrú</a:t>
            </a:r>
            <a:r>
              <a:rPr lang="en-IE" dirty="0" smtClean="0"/>
              <a:t> </a:t>
            </a:r>
            <a:r>
              <a:rPr lang="en-IE" dirty="0" err="1" smtClean="0"/>
              <a:t>aeráide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scrios</a:t>
            </a:r>
            <a:r>
              <a:rPr lang="en-IE" dirty="0" smtClean="0"/>
              <a:t> an </a:t>
            </a:r>
            <a:r>
              <a:rPr lang="en-IE" dirty="0" err="1" smtClean="0"/>
              <a:t>chomhshaoil</a:t>
            </a:r>
            <a:r>
              <a:rPr lang="en-IE" dirty="0" smtClean="0"/>
              <a:t>, de </a:t>
            </a:r>
            <a:r>
              <a:rPr lang="en-IE" dirty="0" err="1" smtClean="0"/>
              <a:t>dheasca</a:t>
            </a:r>
            <a:r>
              <a:rPr lang="en-IE" dirty="0" smtClean="0"/>
              <a:t> an </a:t>
            </a:r>
            <a:r>
              <a:rPr lang="en-IE" dirty="0" err="1" smtClean="0"/>
              <a:t>ollmhéid</a:t>
            </a:r>
            <a:r>
              <a:rPr lang="en-IE" dirty="0" smtClean="0"/>
              <a:t> </a:t>
            </a:r>
            <a:r>
              <a:rPr lang="en-IE" dirty="0" err="1" smtClean="0"/>
              <a:t>breoslaí</a:t>
            </a:r>
            <a:r>
              <a:rPr lang="en-IE" dirty="0" smtClean="0"/>
              <a:t> </a:t>
            </a:r>
            <a:r>
              <a:rPr lang="en-IE" dirty="0" err="1" smtClean="0"/>
              <a:t>iontaise</a:t>
            </a:r>
            <a:r>
              <a:rPr lang="en-IE" dirty="0" smtClean="0"/>
              <a:t> a </a:t>
            </a:r>
            <a:r>
              <a:rPr lang="en-IE" dirty="0" err="1" smtClean="0"/>
              <a:t>dhónn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chaoi</a:t>
            </a:r>
            <a:r>
              <a:rPr lang="en-IE" dirty="0" smtClean="0"/>
              <a:t> a </a:t>
            </a:r>
            <a:r>
              <a:rPr lang="en-IE" dirty="0" err="1" smtClean="0"/>
              <a:t>gcaitheann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</a:t>
            </a:r>
            <a:r>
              <a:rPr lang="en-IE" dirty="0" err="1" smtClean="0"/>
              <a:t>dtimpeallacht</a:t>
            </a:r>
            <a:r>
              <a:rPr lang="en-IE" dirty="0" smtClean="0"/>
              <a:t> </a:t>
            </a:r>
            <a:r>
              <a:rPr lang="en-IE" dirty="0" err="1" smtClean="0"/>
              <a:t>áitiúil</a:t>
            </a:r>
            <a:r>
              <a:rPr lang="en-IE" dirty="0" smtClean="0"/>
              <a:t>. 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ghnólachtaí</a:t>
            </a:r>
            <a:r>
              <a:rPr lang="en-IE" dirty="0" smtClean="0"/>
              <a:t> </a:t>
            </a:r>
            <a:r>
              <a:rPr lang="en-IE" dirty="0" err="1" smtClean="0"/>
              <a:t>tosú</a:t>
            </a:r>
            <a:r>
              <a:rPr lang="en-IE" dirty="0" smtClean="0"/>
              <a:t> a </a:t>
            </a:r>
            <a:r>
              <a:rPr lang="en-IE" dirty="0" err="1" smtClean="0"/>
              <a:t>amharc</a:t>
            </a:r>
            <a:r>
              <a:rPr lang="en-IE" dirty="0" smtClean="0"/>
              <a:t> go </a:t>
            </a:r>
            <a:r>
              <a:rPr lang="en-IE" dirty="0" err="1" smtClean="0"/>
              <a:t>géar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gcaoi</a:t>
            </a:r>
            <a:r>
              <a:rPr lang="en-IE" dirty="0" smtClean="0"/>
              <a:t> a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ag </a:t>
            </a:r>
            <a:r>
              <a:rPr lang="en-IE" dirty="0" err="1" smtClean="0"/>
              <a:t>táirgeadh</a:t>
            </a:r>
            <a:r>
              <a:rPr lang="en-IE" dirty="0" smtClean="0"/>
              <a:t> </a:t>
            </a:r>
            <a:r>
              <a:rPr lang="en-IE" dirty="0" err="1" smtClean="0"/>
              <a:t>earraí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seirbhísí</a:t>
            </a:r>
            <a:r>
              <a:rPr lang="en-IE" dirty="0" smtClean="0"/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Teicneolaíocht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t-</a:t>
            </a:r>
            <a:r>
              <a:rPr lang="en-IE" dirty="0" err="1" smtClean="0"/>
              <a:t>idirlíon</a:t>
            </a:r>
            <a:r>
              <a:rPr lang="en-IE" dirty="0" smtClean="0"/>
              <a:t>: </a:t>
            </a:r>
            <a:r>
              <a:rPr lang="en-IE" dirty="0" err="1" smtClean="0"/>
              <a:t>d’athraigh</a:t>
            </a:r>
            <a:r>
              <a:rPr lang="en-IE" dirty="0" smtClean="0"/>
              <a:t> </a:t>
            </a:r>
            <a:r>
              <a:rPr lang="en-IE" dirty="0" err="1" smtClean="0"/>
              <a:t>forbairtí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teicneolaíocht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san </a:t>
            </a:r>
            <a:r>
              <a:rPr lang="en-IE" dirty="0" err="1" smtClean="0"/>
              <a:t>idirlíon</a:t>
            </a:r>
            <a:r>
              <a:rPr lang="en-IE" dirty="0" smtClean="0"/>
              <a:t> an </a:t>
            </a:r>
            <a:r>
              <a:rPr lang="en-IE" dirty="0" err="1" smtClean="0"/>
              <a:t>chaoi</a:t>
            </a:r>
            <a:r>
              <a:rPr lang="en-IE" dirty="0" smtClean="0"/>
              <a:t> a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ag </a:t>
            </a:r>
            <a:r>
              <a:rPr lang="en-IE" dirty="0" err="1" smtClean="0"/>
              <a:t>déanamh</a:t>
            </a:r>
            <a:r>
              <a:rPr lang="en-IE" dirty="0" smtClean="0"/>
              <a:t> </a:t>
            </a:r>
            <a:r>
              <a:rPr lang="en-IE" dirty="0" err="1" smtClean="0"/>
              <a:t>cumarsáide</a:t>
            </a:r>
            <a:r>
              <a:rPr lang="en-IE" dirty="0" smtClean="0"/>
              <a:t> le </a:t>
            </a:r>
            <a:r>
              <a:rPr lang="en-IE" dirty="0" err="1" smtClean="0"/>
              <a:t>chéile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chaoi</a:t>
            </a:r>
            <a:r>
              <a:rPr lang="en-IE" dirty="0" smtClean="0"/>
              <a:t> a </a:t>
            </a:r>
            <a:r>
              <a:rPr lang="en-IE" dirty="0" err="1" smtClean="0"/>
              <a:t>gceannaíonn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ndíolann</a:t>
            </a:r>
            <a:r>
              <a:rPr lang="en-IE" dirty="0" smtClean="0"/>
              <a:t> </a:t>
            </a:r>
            <a:r>
              <a:rPr lang="en-IE" dirty="0" err="1" smtClean="0"/>
              <a:t>gnólachtaí</a:t>
            </a:r>
            <a:r>
              <a:rPr lang="en-IE" dirty="0" smtClean="0"/>
              <a:t> a </a:t>
            </a:r>
            <a:r>
              <a:rPr lang="en-IE" dirty="0" err="1" smtClean="0"/>
              <a:t>gcuid</a:t>
            </a:r>
            <a:r>
              <a:rPr lang="en-IE" dirty="0" smtClean="0"/>
              <a:t> </a:t>
            </a:r>
            <a:r>
              <a:rPr lang="en-IE" dirty="0" err="1" smtClean="0"/>
              <a:t>earraí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seirbhísí</a:t>
            </a:r>
            <a:r>
              <a:rPr lang="en-IE" dirty="0" smtClean="0"/>
              <a:t>. </a:t>
            </a:r>
            <a:r>
              <a:rPr lang="en-IE" dirty="0" err="1" smtClean="0"/>
              <a:t>Samplaí</a:t>
            </a:r>
            <a:r>
              <a:rPr lang="en-IE" dirty="0" smtClean="0"/>
              <a:t> </a:t>
            </a:r>
            <a:r>
              <a:rPr lang="en-IE" dirty="0" err="1" smtClean="0"/>
              <a:t>maithe</a:t>
            </a:r>
            <a:r>
              <a:rPr lang="en-IE" dirty="0" smtClean="0"/>
              <a:t> is </a:t>
            </a:r>
            <a:r>
              <a:rPr lang="en-IE" dirty="0" err="1" smtClean="0"/>
              <a:t>ea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Amazon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Ebay</a:t>
            </a:r>
            <a:r>
              <a:rPr lang="en-IE" dirty="0" smtClean="0"/>
              <a:t> de </a:t>
            </a:r>
            <a:r>
              <a:rPr lang="en-IE" dirty="0" err="1" smtClean="0"/>
              <a:t>chuideachtaí</a:t>
            </a:r>
            <a:r>
              <a:rPr lang="en-IE" dirty="0" smtClean="0"/>
              <a:t> a </a:t>
            </a:r>
            <a:r>
              <a:rPr lang="en-IE" dirty="0" err="1" smtClean="0"/>
              <a:t>bhíonn</a:t>
            </a:r>
            <a:r>
              <a:rPr lang="en-IE" dirty="0" smtClean="0"/>
              <a:t> ag </a:t>
            </a:r>
            <a:r>
              <a:rPr lang="en-IE" dirty="0" err="1" smtClean="0"/>
              <a:t>díol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 </a:t>
            </a:r>
            <a:r>
              <a:rPr lang="en-IE" dirty="0" err="1" smtClean="0"/>
              <a:t>anois</a:t>
            </a:r>
            <a:r>
              <a:rPr lang="en-IE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roimh</a:t>
            </a:r>
            <a:r>
              <a:rPr lang="en-IE" dirty="0" smtClean="0"/>
              <a:t> </a:t>
            </a:r>
            <a:r>
              <a:rPr lang="en-IE" dirty="0" err="1" smtClean="0"/>
              <a:t>Bhrabús</a:t>
            </a:r>
            <a:r>
              <a:rPr lang="en-IE" dirty="0" smtClean="0"/>
              <a:t>?:  Is </a:t>
            </a:r>
            <a:r>
              <a:rPr lang="en-IE" dirty="0" err="1" smtClean="0"/>
              <a:t>iomaí</a:t>
            </a:r>
            <a:r>
              <a:rPr lang="en-IE" dirty="0" smtClean="0"/>
              <a:t> </a:t>
            </a:r>
            <a:r>
              <a:rPr lang="en-IE" dirty="0" err="1" smtClean="0"/>
              <a:t>gnólacht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cuireadh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</a:t>
            </a:r>
            <a:r>
              <a:rPr lang="en-IE" dirty="0" err="1" smtClean="0"/>
              <a:t>nach</a:t>
            </a:r>
            <a:r>
              <a:rPr lang="en-IE" dirty="0" smtClean="0"/>
              <a:t>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ach ag </a:t>
            </a:r>
            <a:r>
              <a:rPr lang="en-IE" dirty="0" err="1" smtClean="0"/>
              <a:t>smaoineamh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bhrabús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ní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thart</a:t>
            </a:r>
            <a:r>
              <a:rPr lang="en-IE" dirty="0" smtClean="0"/>
              <a:t> </a:t>
            </a:r>
            <a:r>
              <a:rPr lang="en-IE" dirty="0" err="1" smtClean="0"/>
              <a:t>orthu</a:t>
            </a:r>
            <a:r>
              <a:rPr lang="en-IE" dirty="0" smtClean="0"/>
              <a:t>, </a:t>
            </a:r>
            <a:r>
              <a:rPr lang="en-IE" dirty="0" err="1" smtClean="0"/>
              <a:t>amhail</a:t>
            </a:r>
            <a:r>
              <a:rPr lang="en-IE" dirty="0" smtClean="0"/>
              <a:t> a </a:t>
            </a:r>
            <a:r>
              <a:rPr lang="en-IE" dirty="0" err="1" smtClean="0"/>
              <a:t>gcuid</a:t>
            </a:r>
            <a:r>
              <a:rPr lang="en-IE" dirty="0" smtClean="0"/>
              <a:t> </a:t>
            </a:r>
            <a:r>
              <a:rPr lang="en-IE" dirty="0" err="1" smtClean="0"/>
              <a:t>fostaithe</a:t>
            </a:r>
            <a:r>
              <a:rPr lang="en-IE" dirty="0" smtClean="0"/>
              <a:t>, </a:t>
            </a:r>
            <a:r>
              <a:rPr lang="en-IE" dirty="0" err="1" smtClean="0"/>
              <a:t>custaiméirí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a </a:t>
            </a:r>
            <a:r>
              <a:rPr lang="en-IE" dirty="0" err="1" smtClean="0"/>
              <a:t>chónaíonn</a:t>
            </a:r>
            <a:r>
              <a:rPr lang="en-IE" dirty="0" smtClean="0"/>
              <a:t> gar </a:t>
            </a:r>
            <a:r>
              <a:rPr lang="en-IE" dirty="0" err="1" smtClean="0"/>
              <a:t>dóibh</a:t>
            </a:r>
            <a:r>
              <a:rPr lang="en-IE" dirty="0" smtClean="0"/>
              <a:t>.  An </a:t>
            </a:r>
            <a:r>
              <a:rPr lang="en-IE" dirty="0" err="1" smtClean="0"/>
              <a:t>féidir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</a:t>
            </a:r>
            <a:r>
              <a:rPr lang="en-IE" dirty="0" err="1" smtClean="0"/>
              <a:t>smaoineamh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aon</a:t>
            </a:r>
            <a:r>
              <a:rPr lang="en-IE" dirty="0" smtClean="0"/>
              <a:t> </a:t>
            </a:r>
            <a:r>
              <a:rPr lang="en-IE" dirty="0" err="1" smtClean="0"/>
              <a:t>samplaí</a:t>
            </a:r>
            <a:r>
              <a:rPr lang="en-IE" dirty="0" smtClean="0"/>
              <a:t> in </a:t>
            </a:r>
            <a:r>
              <a:rPr lang="en-IE" dirty="0" err="1" smtClean="0"/>
              <a:t>Éirinn</a:t>
            </a:r>
            <a:r>
              <a:rPr lang="en-IE" dirty="0" smtClean="0"/>
              <a:t> </a:t>
            </a:r>
            <a:r>
              <a:rPr lang="en-IE" dirty="0" err="1" smtClean="0"/>
              <a:t>inniu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in </a:t>
            </a:r>
            <a:r>
              <a:rPr lang="en-IE" dirty="0" err="1" smtClean="0"/>
              <a:t>aon</a:t>
            </a:r>
            <a:r>
              <a:rPr lang="en-IE" dirty="0" smtClean="0"/>
              <a:t> </a:t>
            </a:r>
            <a:r>
              <a:rPr lang="en-IE" dirty="0" err="1" smtClean="0"/>
              <a:t>tír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</a:t>
            </a:r>
            <a:r>
              <a:rPr lang="en-IE" dirty="0" err="1" smtClean="0"/>
              <a:t>inar</a:t>
            </a:r>
            <a:r>
              <a:rPr lang="en-IE" dirty="0" smtClean="0"/>
              <a:t> </a:t>
            </a:r>
            <a:r>
              <a:rPr lang="en-IE" dirty="0" err="1" smtClean="0"/>
              <a:t>cuireadh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</a:t>
            </a:r>
            <a:r>
              <a:rPr lang="en-IE" dirty="0" err="1" smtClean="0"/>
              <a:t>cuideachta</a:t>
            </a:r>
            <a:r>
              <a:rPr lang="en-IE" dirty="0" smtClean="0"/>
              <a:t> go </a:t>
            </a:r>
            <a:r>
              <a:rPr lang="en-IE" dirty="0" err="1" smtClean="0"/>
              <a:t>rabhthas</a:t>
            </a:r>
            <a:r>
              <a:rPr lang="en-IE" dirty="0" smtClean="0"/>
              <a:t> ag </a:t>
            </a:r>
            <a:r>
              <a:rPr lang="en-IE" dirty="0" err="1" smtClean="0"/>
              <a:t>smaoineamh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chúrsaí</a:t>
            </a:r>
            <a:r>
              <a:rPr lang="en-IE" dirty="0" smtClean="0"/>
              <a:t> </a:t>
            </a:r>
            <a:r>
              <a:rPr lang="en-IE" dirty="0" err="1" smtClean="0"/>
              <a:t>ioncaim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proifide</a:t>
            </a:r>
            <a:r>
              <a:rPr lang="en-IE" dirty="0" smtClean="0"/>
              <a:t> </a:t>
            </a:r>
            <a:r>
              <a:rPr lang="en-IE" dirty="0" err="1" smtClean="0"/>
              <a:t>os</a:t>
            </a:r>
            <a:r>
              <a:rPr lang="en-IE" dirty="0" smtClean="0"/>
              <a:t> </a:t>
            </a:r>
            <a:r>
              <a:rPr lang="en-IE" dirty="0" err="1" smtClean="0"/>
              <a:t>cionn</a:t>
            </a:r>
            <a:r>
              <a:rPr lang="en-IE" dirty="0" smtClean="0"/>
              <a:t>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ní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? Is </a:t>
            </a:r>
            <a:r>
              <a:rPr lang="en-IE" dirty="0" err="1" smtClean="0"/>
              <a:t>mó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is </a:t>
            </a:r>
            <a:r>
              <a:rPr lang="en-IE" dirty="0" err="1" smtClean="0"/>
              <a:t>minice</a:t>
            </a:r>
            <a:r>
              <a:rPr lang="en-IE" dirty="0" smtClean="0"/>
              <a:t> a </a:t>
            </a:r>
            <a:r>
              <a:rPr lang="en-IE" dirty="0" err="1" smtClean="0"/>
              <a:t>bhíonn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á </a:t>
            </a:r>
            <a:r>
              <a:rPr lang="en-IE" dirty="0" err="1" smtClean="0"/>
              <a:t>rá</a:t>
            </a:r>
            <a:r>
              <a:rPr lang="en-IE" dirty="0" smtClean="0"/>
              <a:t> go </a:t>
            </a:r>
            <a:r>
              <a:rPr lang="en-IE" dirty="0" err="1" smtClean="0"/>
              <a:t>gcaithfidh</a:t>
            </a:r>
            <a:r>
              <a:rPr lang="en-IE" dirty="0" smtClean="0"/>
              <a:t> </a:t>
            </a:r>
            <a:r>
              <a:rPr lang="en-IE" dirty="0" err="1" smtClean="0"/>
              <a:t>gnólachtaí</a:t>
            </a:r>
            <a:r>
              <a:rPr lang="en-IE" dirty="0" smtClean="0"/>
              <a:t> </a:t>
            </a:r>
            <a:r>
              <a:rPr lang="en-IE" dirty="0" err="1" smtClean="0"/>
              <a:t>cuimhneamh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lú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phroifid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mó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gcomhshaol</a:t>
            </a:r>
            <a:r>
              <a:rPr lang="en-IE" dirty="0" smtClean="0"/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Trádáil</a:t>
            </a:r>
            <a:r>
              <a:rPr lang="en-IE" dirty="0" smtClean="0"/>
              <a:t> </a:t>
            </a:r>
            <a:r>
              <a:rPr lang="en-IE" dirty="0" err="1" smtClean="0"/>
              <a:t>Idirnáisiúnta</a:t>
            </a:r>
            <a:r>
              <a:rPr lang="en-IE" dirty="0" smtClean="0"/>
              <a:t>:  </a:t>
            </a:r>
            <a:r>
              <a:rPr lang="en-IE" dirty="0" err="1" smtClean="0"/>
              <a:t>Táimid</a:t>
            </a:r>
            <a:r>
              <a:rPr lang="en-IE" dirty="0" smtClean="0"/>
              <a:t> </a:t>
            </a:r>
            <a:r>
              <a:rPr lang="en-IE" dirty="0" err="1" smtClean="0"/>
              <a:t>cleachta</a:t>
            </a:r>
            <a:r>
              <a:rPr lang="en-IE" dirty="0" smtClean="0"/>
              <a:t> le </a:t>
            </a:r>
            <a:r>
              <a:rPr lang="en-IE" dirty="0" err="1" smtClean="0"/>
              <a:t>bheith</a:t>
            </a:r>
            <a:r>
              <a:rPr lang="en-IE" dirty="0" smtClean="0"/>
              <a:t> ag </a:t>
            </a:r>
            <a:r>
              <a:rPr lang="en-IE" dirty="0" err="1" smtClean="0"/>
              <a:t>ceannach</a:t>
            </a:r>
            <a:r>
              <a:rPr lang="en-IE" dirty="0" smtClean="0"/>
              <a:t> </a:t>
            </a:r>
            <a:r>
              <a:rPr lang="en-IE" dirty="0" err="1" smtClean="0"/>
              <a:t>earraí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seirbhísí</a:t>
            </a:r>
            <a:r>
              <a:rPr lang="en-IE" dirty="0" smtClean="0"/>
              <a:t> ó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áit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fud</a:t>
            </a:r>
            <a:r>
              <a:rPr lang="en-IE" dirty="0" smtClean="0"/>
              <a:t> an </a:t>
            </a:r>
            <a:r>
              <a:rPr lang="en-IE" dirty="0" err="1" smtClean="0"/>
              <a:t>domhain</a:t>
            </a:r>
            <a:r>
              <a:rPr lang="en-IE" dirty="0" smtClean="0"/>
              <a:t>. </a:t>
            </a:r>
            <a:r>
              <a:rPr lang="en-IE" dirty="0" err="1" smtClean="0"/>
              <a:t>Smaoinigh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siopaí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gceannaíonn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do </a:t>
            </a:r>
            <a:r>
              <a:rPr lang="en-IE" dirty="0" err="1" smtClean="0"/>
              <a:t>chuid</a:t>
            </a:r>
            <a:r>
              <a:rPr lang="en-IE" dirty="0" smtClean="0"/>
              <a:t> </a:t>
            </a:r>
            <a:r>
              <a:rPr lang="en-IE" dirty="0" err="1" smtClean="0"/>
              <a:t>éadaí</a:t>
            </a:r>
            <a:r>
              <a:rPr lang="en-IE" dirty="0" smtClean="0"/>
              <a:t> … </a:t>
            </a:r>
            <a:r>
              <a:rPr lang="en-IE" dirty="0" err="1" smtClean="0"/>
              <a:t>cá</a:t>
            </a:r>
            <a:r>
              <a:rPr lang="en-IE" dirty="0" smtClean="0"/>
              <a:t> </a:t>
            </a:r>
            <a:r>
              <a:rPr lang="en-IE" dirty="0" err="1" smtClean="0"/>
              <a:t>mhéad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baill</a:t>
            </a:r>
            <a:r>
              <a:rPr lang="en-IE" dirty="0" smtClean="0"/>
              <a:t> </a:t>
            </a:r>
            <a:r>
              <a:rPr lang="en-IE" dirty="0" err="1" smtClean="0"/>
              <a:t>éadaí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de </a:t>
            </a:r>
            <a:r>
              <a:rPr lang="en-IE" dirty="0" err="1" smtClean="0"/>
              <a:t>dhéantús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Éireann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?  </a:t>
            </a:r>
            <a:r>
              <a:rPr lang="en-IE" dirty="0" err="1" smtClean="0"/>
              <a:t>Chruthaigh</a:t>
            </a:r>
            <a:r>
              <a:rPr lang="en-IE" dirty="0" smtClean="0"/>
              <a:t> an </a:t>
            </a:r>
            <a:r>
              <a:rPr lang="en-IE" dirty="0" err="1" smtClean="0"/>
              <a:t>Trádáil</a:t>
            </a:r>
            <a:r>
              <a:rPr lang="en-IE" dirty="0" smtClean="0"/>
              <a:t> </a:t>
            </a:r>
            <a:r>
              <a:rPr lang="en-IE" dirty="0" err="1" smtClean="0"/>
              <a:t>Idirnáisiúnta</a:t>
            </a:r>
            <a:r>
              <a:rPr lang="en-IE" dirty="0" smtClean="0"/>
              <a:t> </a:t>
            </a:r>
            <a:r>
              <a:rPr lang="en-IE" dirty="0" err="1" smtClean="0"/>
              <a:t>naisc</a:t>
            </a:r>
            <a:r>
              <a:rPr lang="en-IE" dirty="0" smtClean="0"/>
              <a:t> </a:t>
            </a:r>
            <a:r>
              <a:rPr lang="en-IE" dirty="0" err="1" smtClean="0"/>
              <a:t>ghnó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láidre</a:t>
            </a:r>
            <a:r>
              <a:rPr lang="en-IE" dirty="0" smtClean="0"/>
              <a:t> le </a:t>
            </a:r>
            <a:r>
              <a:rPr lang="en-IE" dirty="0" err="1" smtClean="0"/>
              <a:t>tíortha</a:t>
            </a:r>
            <a:r>
              <a:rPr lang="en-IE" dirty="0" smtClean="0"/>
              <a:t> </a:t>
            </a:r>
            <a:r>
              <a:rPr lang="en-IE" dirty="0" err="1" smtClean="0"/>
              <a:t>thart</a:t>
            </a:r>
            <a:r>
              <a:rPr lang="en-IE" dirty="0" smtClean="0"/>
              <a:t> </a:t>
            </a:r>
            <a:r>
              <a:rPr lang="en-IE" dirty="0" err="1" smtClean="0"/>
              <a:t>timpeall</a:t>
            </a:r>
            <a:r>
              <a:rPr lang="en-IE" dirty="0" smtClean="0"/>
              <a:t> an </a:t>
            </a:r>
            <a:r>
              <a:rPr lang="en-IE" dirty="0" err="1" smtClean="0"/>
              <a:t>domhain</a:t>
            </a:r>
            <a:r>
              <a:rPr lang="en-IE" dirty="0" smtClean="0"/>
              <a:t>.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Mar sin de, is </a:t>
            </a:r>
            <a:r>
              <a:rPr lang="en-IE" dirty="0" err="1" smtClean="0"/>
              <a:t>iad</a:t>
            </a:r>
            <a:r>
              <a:rPr lang="en-IE" dirty="0" smtClean="0"/>
              <a:t> </a:t>
            </a:r>
            <a:r>
              <a:rPr lang="en-IE" dirty="0" err="1" smtClean="0"/>
              <a:t>roinnt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móra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ag </a:t>
            </a:r>
            <a:r>
              <a:rPr lang="en-IE" dirty="0" err="1" smtClean="0"/>
              <a:t>teacht</a:t>
            </a:r>
            <a:r>
              <a:rPr lang="en-IE" dirty="0" smtClean="0"/>
              <a:t> </a:t>
            </a:r>
            <a:r>
              <a:rPr lang="en-IE" dirty="0" err="1" smtClean="0"/>
              <a:t>aníos</a:t>
            </a:r>
            <a:r>
              <a:rPr lang="en-IE" dirty="0" smtClean="0"/>
              <a:t>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bhfiontraíocht</a:t>
            </a:r>
            <a:endParaRPr lang="en-IE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airgeadas</a:t>
            </a:r>
            <a:endParaRPr lang="en-IE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dhomhan</a:t>
            </a:r>
            <a:r>
              <a:rPr lang="en-IE" dirty="0" smtClean="0"/>
              <a:t> an </a:t>
            </a:r>
            <a:r>
              <a:rPr lang="en-IE" dirty="0" err="1" smtClean="0"/>
              <a:t>gheilleagair</a:t>
            </a:r>
            <a:endParaRPr lang="en-IE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inbhuanaitheacht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90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Déan</a:t>
            </a:r>
            <a:r>
              <a:rPr lang="en-GB" dirty="0" smtClean="0"/>
              <a:t> </a:t>
            </a:r>
            <a:r>
              <a:rPr lang="en-GB" dirty="0" err="1" smtClean="0"/>
              <a:t>ransú</a:t>
            </a:r>
            <a:r>
              <a:rPr lang="en-GB" dirty="0" smtClean="0"/>
              <a:t> </a:t>
            </a:r>
            <a:r>
              <a:rPr lang="en-GB" dirty="0" err="1" smtClean="0"/>
              <a:t>smaointe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an </a:t>
            </a:r>
            <a:r>
              <a:rPr lang="en-GB" dirty="0" err="1" smtClean="0"/>
              <a:t>méid</a:t>
            </a:r>
            <a:r>
              <a:rPr lang="en-GB" dirty="0" smtClean="0"/>
              <a:t> a </a:t>
            </a:r>
            <a:r>
              <a:rPr lang="en-GB" dirty="0" err="1" smtClean="0"/>
              <a:t>shíleann</a:t>
            </a:r>
            <a:r>
              <a:rPr lang="en-GB" dirty="0" smtClean="0"/>
              <a:t> </a:t>
            </a:r>
            <a:r>
              <a:rPr lang="en-GB" dirty="0" err="1" smtClean="0"/>
              <a:t>tusa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chóir</a:t>
            </a:r>
            <a:r>
              <a:rPr lang="en-GB" dirty="0" smtClean="0"/>
              <a:t> a </a:t>
            </a:r>
            <a:r>
              <a:rPr lang="en-GB" dirty="0" err="1" smtClean="0"/>
              <a:t>chur</a:t>
            </a:r>
            <a:r>
              <a:rPr lang="en-GB" dirty="0" smtClean="0"/>
              <a:t> san </a:t>
            </a:r>
            <a:r>
              <a:rPr lang="en-GB" dirty="0" err="1" smtClean="0"/>
              <a:t>áireamh</a:t>
            </a:r>
            <a:r>
              <a:rPr lang="en-GB" dirty="0" smtClean="0"/>
              <a:t> le “</a:t>
            </a:r>
            <a:r>
              <a:rPr lang="en-GB" dirty="0" err="1" smtClean="0"/>
              <a:t>Foghlaim</a:t>
            </a:r>
            <a:r>
              <a:rPr lang="en-GB" dirty="0" smtClean="0"/>
              <a:t> </a:t>
            </a:r>
            <a:r>
              <a:rPr lang="en-GB" dirty="0" err="1" smtClean="0"/>
              <a:t>faoin</a:t>
            </a:r>
            <a:r>
              <a:rPr lang="en-GB" dirty="0" smtClean="0"/>
              <a:t> </a:t>
            </a:r>
            <a:r>
              <a:rPr lang="en-GB" dirty="0" err="1" smtClean="0"/>
              <a:t>bhfiontraíocht</a:t>
            </a:r>
            <a:r>
              <a:rPr lang="en-GB" dirty="0" smtClean="0"/>
              <a:t>”. </a:t>
            </a:r>
            <a:r>
              <a:rPr lang="en-GB" dirty="0" err="1" smtClean="0"/>
              <a:t>Ní</a:t>
            </a:r>
            <a:r>
              <a:rPr lang="en-GB" dirty="0" smtClean="0"/>
              <a:t> </a:t>
            </a:r>
            <a:r>
              <a:rPr lang="en-GB" dirty="0" err="1" smtClean="0"/>
              <a:t>mór</a:t>
            </a:r>
            <a:r>
              <a:rPr lang="en-GB" dirty="0" smtClean="0"/>
              <a:t> </a:t>
            </a:r>
            <a:r>
              <a:rPr lang="en-GB" dirty="0" err="1" smtClean="0"/>
              <a:t>d’fhiontraithe</a:t>
            </a:r>
            <a:r>
              <a:rPr lang="en-GB" dirty="0" smtClean="0"/>
              <a:t> </a:t>
            </a:r>
            <a:r>
              <a:rPr lang="en-GB" dirty="0" err="1" smtClean="0"/>
              <a:t>bheith</a:t>
            </a:r>
            <a:r>
              <a:rPr lang="en-GB" dirty="0" smtClean="0"/>
              <a:t> </a:t>
            </a:r>
            <a:r>
              <a:rPr lang="en-GB" dirty="0" err="1" smtClean="0"/>
              <a:t>cruthaitheach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cróga</a:t>
            </a:r>
            <a:r>
              <a:rPr lang="en-GB" dirty="0" smtClean="0"/>
              <a:t>, mar go n-</a:t>
            </a:r>
            <a:r>
              <a:rPr lang="en-GB" dirty="0" err="1" smtClean="0"/>
              <a:t>éilíonn</a:t>
            </a:r>
            <a:r>
              <a:rPr lang="en-GB" dirty="0" smtClean="0"/>
              <a:t> </a:t>
            </a:r>
            <a:r>
              <a:rPr lang="en-GB" dirty="0" err="1" smtClean="0"/>
              <a:t>sé</a:t>
            </a:r>
            <a:r>
              <a:rPr lang="en-GB" dirty="0" smtClean="0"/>
              <a:t> a </a:t>
            </a:r>
            <a:r>
              <a:rPr lang="en-GB" dirty="0" err="1" smtClean="0"/>
              <a:t>lán</a:t>
            </a:r>
            <a:r>
              <a:rPr lang="en-GB" dirty="0" smtClean="0"/>
              <a:t> </a:t>
            </a:r>
            <a:r>
              <a:rPr lang="en-GB" dirty="0" err="1" smtClean="0"/>
              <a:t>rioscaí</a:t>
            </a:r>
            <a:r>
              <a:rPr lang="en-GB" dirty="0" smtClean="0"/>
              <a:t>. </a:t>
            </a:r>
          </a:p>
          <a:p>
            <a:r>
              <a:rPr lang="en-GB" dirty="0" smtClean="0"/>
              <a:t>An </a:t>
            </a:r>
            <a:r>
              <a:rPr lang="en-GB" dirty="0" err="1" smtClean="0"/>
              <a:t>féidir</a:t>
            </a:r>
            <a:r>
              <a:rPr lang="en-GB" dirty="0" smtClean="0"/>
              <a:t> </a:t>
            </a:r>
            <a:r>
              <a:rPr lang="en-GB" dirty="0" err="1" smtClean="0"/>
              <a:t>leat</a:t>
            </a:r>
            <a:r>
              <a:rPr lang="en-GB" dirty="0" smtClean="0"/>
              <a:t> </a:t>
            </a:r>
            <a:r>
              <a:rPr lang="en-GB" dirty="0" err="1" smtClean="0"/>
              <a:t>aon</a:t>
            </a:r>
            <a:r>
              <a:rPr lang="en-GB" dirty="0" smtClean="0"/>
              <a:t> </a:t>
            </a:r>
            <a:r>
              <a:rPr lang="en-GB" dirty="0" err="1" smtClean="0"/>
              <a:t>daoine</a:t>
            </a:r>
            <a:r>
              <a:rPr lang="en-GB" dirty="0" smtClean="0"/>
              <a:t> a </a:t>
            </a:r>
            <a:r>
              <a:rPr lang="en-GB" dirty="0" err="1" smtClean="0"/>
              <a:t>ainmniú</a:t>
            </a:r>
            <a:r>
              <a:rPr lang="en-GB" dirty="0" smtClean="0"/>
              <a:t> a </a:t>
            </a:r>
            <a:r>
              <a:rPr lang="en-GB" dirty="0" err="1" smtClean="0"/>
              <a:t>mheasfá</a:t>
            </a:r>
            <a:r>
              <a:rPr lang="en-GB" dirty="0" smtClean="0"/>
              <a:t> </a:t>
            </a:r>
            <a:r>
              <a:rPr lang="en-GB" dirty="0" err="1" smtClean="0"/>
              <a:t>bheith</a:t>
            </a:r>
            <a:r>
              <a:rPr lang="en-GB" dirty="0" smtClean="0"/>
              <a:t> </a:t>
            </a:r>
            <a:r>
              <a:rPr lang="en-GB" dirty="0" err="1" smtClean="0"/>
              <a:t>ina</a:t>
            </a:r>
            <a:r>
              <a:rPr lang="en-GB" dirty="0" smtClean="0"/>
              <a:t> </a:t>
            </a:r>
            <a:r>
              <a:rPr lang="en-GB" dirty="0" err="1" smtClean="0"/>
              <a:t>bhfiontraithe</a:t>
            </a:r>
            <a:r>
              <a:rPr lang="en-GB" dirty="0" smtClean="0"/>
              <a:t>?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636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Déan</a:t>
            </a:r>
            <a:r>
              <a:rPr lang="en-GB" dirty="0" smtClean="0"/>
              <a:t> </a:t>
            </a:r>
            <a:r>
              <a:rPr lang="en-GB" dirty="0" err="1" smtClean="0"/>
              <a:t>ransú</a:t>
            </a:r>
            <a:r>
              <a:rPr lang="en-GB" dirty="0" smtClean="0"/>
              <a:t> </a:t>
            </a:r>
            <a:r>
              <a:rPr lang="en-GB" dirty="0" err="1" smtClean="0"/>
              <a:t>smaointe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an </a:t>
            </a:r>
            <a:r>
              <a:rPr lang="en-GB" dirty="0" err="1" smtClean="0"/>
              <a:t>méid</a:t>
            </a:r>
            <a:r>
              <a:rPr lang="en-GB" dirty="0" smtClean="0"/>
              <a:t> a </a:t>
            </a:r>
            <a:r>
              <a:rPr lang="en-GB" dirty="0" err="1" smtClean="0"/>
              <a:t>shíleann</a:t>
            </a:r>
            <a:r>
              <a:rPr lang="en-GB" dirty="0" smtClean="0"/>
              <a:t> </a:t>
            </a:r>
            <a:r>
              <a:rPr lang="en-GB" dirty="0" err="1" smtClean="0"/>
              <a:t>tusa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chóir</a:t>
            </a:r>
            <a:r>
              <a:rPr lang="en-GB" dirty="0" smtClean="0"/>
              <a:t> a </a:t>
            </a:r>
            <a:r>
              <a:rPr lang="en-GB" dirty="0" err="1" smtClean="0"/>
              <a:t>chur</a:t>
            </a:r>
            <a:r>
              <a:rPr lang="en-GB" dirty="0" smtClean="0"/>
              <a:t> san </a:t>
            </a:r>
            <a:r>
              <a:rPr lang="en-GB" dirty="0" err="1" smtClean="0"/>
              <a:t>áireamh</a:t>
            </a:r>
            <a:r>
              <a:rPr lang="en-GB" dirty="0" smtClean="0"/>
              <a:t> le “</a:t>
            </a:r>
            <a:r>
              <a:rPr lang="en-GB" dirty="0" err="1" smtClean="0"/>
              <a:t>Foghlaim</a:t>
            </a:r>
            <a:r>
              <a:rPr lang="en-GB" dirty="0" smtClean="0"/>
              <a:t> </a:t>
            </a:r>
            <a:r>
              <a:rPr lang="en-GB" dirty="0" err="1" smtClean="0"/>
              <a:t>faoin</a:t>
            </a:r>
            <a:r>
              <a:rPr lang="en-GB" dirty="0" smtClean="0"/>
              <a:t> </a:t>
            </a:r>
            <a:r>
              <a:rPr lang="en-GB" dirty="0" err="1" smtClean="0"/>
              <a:t>airgeadas</a:t>
            </a:r>
            <a:r>
              <a:rPr lang="en-GB" dirty="0" smtClean="0"/>
              <a:t>” 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39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Ón</a:t>
            </a:r>
            <a:r>
              <a:rPr lang="en-IE" dirty="0" smtClean="0"/>
              <a:t> </a:t>
            </a:r>
            <a:r>
              <a:rPr lang="en-IE" dirty="0" err="1" smtClean="0"/>
              <a:t>gcúrsa</a:t>
            </a:r>
            <a:r>
              <a:rPr lang="en-IE" dirty="0" smtClean="0"/>
              <a:t> </a:t>
            </a:r>
            <a:r>
              <a:rPr lang="en-IE" dirty="0" err="1" smtClean="0"/>
              <a:t>reatha</a:t>
            </a:r>
            <a:r>
              <a:rPr lang="en-IE" dirty="0" smtClean="0"/>
              <a:t> </a:t>
            </a:r>
            <a:r>
              <a:rPr lang="en-IE" dirty="0" err="1" smtClean="0"/>
              <a:t>Staidéar</a:t>
            </a:r>
            <a:r>
              <a:rPr lang="en-IE" dirty="0" smtClean="0"/>
              <a:t> </a:t>
            </a:r>
            <a:r>
              <a:rPr lang="en-IE" dirty="0" err="1" smtClean="0"/>
              <a:t>Gnó</a:t>
            </a:r>
            <a:r>
              <a:rPr lang="en-IE" dirty="0" smtClean="0"/>
              <a:t>,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taithí</a:t>
            </a:r>
            <a:r>
              <a:rPr lang="en-IE" dirty="0" smtClean="0"/>
              <a:t> ag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roinnt</a:t>
            </a:r>
            <a:r>
              <a:rPr lang="en-IE" dirty="0" smtClean="0"/>
              <a:t> </a:t>
            </a:r>
            <a:r>
              <a:rPr lang="en-IE" dirty="0" err="1" smtClean="0"/>
              <a:t>gnéithe</a:t>
            </a:r>
            <a:r>
              <a:rPr lang="en-IE" dirty="0" smtClean="0"/>
              <a:t> den </a:t>
            </a:r>
            <a:r>
              <a:rPr lang="en-IE" dirty="0" err="1" smtClean="0"/>
              <a:t>Eacnamaíocht</a:t>
            </a:r>
            <a:r>
              <a:rPr lang="en-IE" dirty="0" smtClean="0"/>
              <a:t>.  I </a:t>
            </a:r>
            <a:r>
              <a:rPr lang="en-IE" dirty="0" err="1" smtClean="0"/>
              <a:t>bhur</a:t>
            </a:r>
            <a:r>
              <a:rPr lang="en-IE" dirty="0" smtClean="0"/>
              <a:t> </a:t>
            </a:r>
            <a:r>
              <a:rPr lang="en-IE" dirty="0" err="1" smtClean="0"/>
              <a:t>ngrúpa</a:t>
            </a:r>
            <a:r>
              <a:rPr lang="en-IE" dirty="0" smtClean="0"/>
              <a:t>, </a:t>
            </a:r>
            <a:r>
              <a:rPr lang="en-IE" dirty="0" err="1" smtClean="0"/>
              <a:t>liostaígí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topaicí</a:t>
            </a:r>
            <a:r>
              <a:rPr lang="en-IE" dirty="0" smtClean="0"/>
              <a:t> sin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chúrsa</a:t>
            </a:r>
            <a:r>
              <a:rPr lang="en-IE" dirty="0" smtClean="0"/>
              <a:t> </a:t>
            </a:r>
            <a:r>
              <a:rPr lang="en-IE" dirty="0" err="1" smtClean="0"/>
              <a:t>reatha</a:t>
            </a:r>
            <a:r>
              <a:rPr lang="en-IE" dirty="0" smtClean="0"/>
              <a:t>.  </a:t>
            </a:r>
            <a:r>
              <a:rPr lang="en-IE" dirty="0" err="1" smtClean="0"/>
              <a:t>Déanaigí</a:t>
            </a:r>
            <a:r>
              <a:rPr lang="en-IE" dirty="0" smtClean="0"/>
              <a:t> </a:t>
            </a:r>
            <a:r>
              <a:rPr lang="en-IE" dirty="0" err="1" smtClean="0"/>
              <a:t>iniúchadh</a:t>
            </a:r>
            <a:r>
              <a:rPr lang="en-IE" dirty="0" smtClean="0"/>
              <a:t> </a:t>
            </a:r>
            <a:r>
              <a:rPr lang="en-IE" dirty="0" err="1" smtClean="0"/>
              <a:t>cé</a:t>
            </a:r>
            <a:r>
              <a:rPr lang="en-IE" dirty="0" smtClean="0"/>
              <a:t> </a:t>
            </a:r>
            <a:r>
              <a:rPr lang="en-IE" dirty="0" err="1" smtClean="0"/>
              <a:t>acu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réimsí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topaicí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</a:t>
            </a:r>
            <a:r>
              <a:rPr lang="en-IE" dirty="0" err="1" smtClean="0"/>
              <a:t>ann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mhaith</a:t>
            </a:r>
            <a:r>
              <a:rPr lang="en-IE" dirty="0" smtClean="0"/>
              <a:t> le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fios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acu</a:t>
            </a:r>
            <a:r>
              <a:rPr lang="en-IE" dirty="0" smtClean="0"/>
              <a:t> </a:t>
            </a:r>
            <a:r>
              <a:rPr lang="en-IE" dirty="0" err="1" smtClean="0"/>
              <a:t>fúthu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dtaca</a:t>
            </a:r>
            <a:r>
              <a:rPr lang="en-IE" dirty="0" smtClean="0"/>
              <a:t> leis an </a:t>
            </a:r>
            <a:r>
              <a:rPr lang="en-IE" dirty="0" err="1" smtClean="0"/>
              <a:t>ngeilleagar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93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 smtClean="0"/>
              <a:t>Pléigí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cé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acu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atá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scoláirí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eolach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</a:t>
            </a:r>
            <a:r>
              <a:rPr lang="en-GB" baseline="0" dirty="0" smtClean="0"/>
              <a:t> an </a:t>
            </a:r>
            <a:r>
              <a:rPr lang="en-GB" baseline="0" dirty="0" err="1" smtClean="0"/>
              <a:t>téarma</a:t>
            </a:r>
            <a:r>
              <a:rPr lang="en-GB" baseline="0" dirty="0" smtClean="0"/>
              <a:t> ‘</a:t>
            </a:r>
            <a:r>
              <a:rPr lang="en-GB" baseline="0" dirty="0" err="1" smtClean="0"/>
              <a:t>inbhuanaitheacht</a:t>
            </a:r>
            <a:r>
              <a:rPr lang="en-GB" baseline="0" dirty="0" smtClean="0"/>
              <a:t>’ </a:t>
            </a:r>
            <a:r>
              <a:rPr lang="en-GB" baseline="0" dirty="0" err="1" smtClean="0"/>
              <a:t>ón</a:t>
            </a:r>
            <a:r>
              <a:rPr lang="en-GB" baseline="0" dirty="0" smtClean="0"/>
              <a:t> OSSP, </a:t>
            </a:r>
            <a:r>
              <a:rPr lang="en-GB" baseline="0" dirty="0" err="1" smtClean="0"/>
              <a:t>Tíreolaíocht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nó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ábhair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eile</a:t>
            </a:r>
            <a:r>
              <a:rPr lang="en-GB" baseline="0" dirty="0" smtClean="0"/>
              <a:t>.  </a:t>
            </a:r>
            <a:r>
              <a:rPr lang="en-GB" baseline="0" dirty="0" err="1" smtClean="0"/>
              <a:t>Céard</a:t>
            </a:r>
            <a:r>
              <a:rPr lang="en-GB" baseline="0" dirty="0" smtClean="0"/>
              <a:t> é a </a:t>
            </a:r>
            <a:r>
              <a:rPr lang="en-GB" baseline="0" dirty="0" err="1" smtClean="0"/>
              <a:t>dtuiscint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</a:t>
            </a:r>
            <a:r>
              <a:rPr lang="en-GB" baseline="0" dirty="0" smtClean="0"/>
              <a:t> an </a:t>
            </a:r>
            <a:r>
              <a:rPr lang="en-GB" baseline="0" dirty="0" err="1" smtClean="0"/>
              <a:t>inbhuanaitheacht</a:t>
            </a:r>
            <a:r>
              <a:rPr lang="en-GB" baseline="0" dirty="0" smtClean="0"/>
              <a:t>? </a:t>
            </a:r>
            <a:r>
              <a:rPr lang="en-GB" baseline="0" dirty="0" err="1" smtClean="0"/>
              <a:t>Cén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fáth</a:t>
            </a:r>
            <a:r>
              <a:rPr lang="en-GB" baseline="0" dirty="0" smtClean="0"/>
              <a:t> a </a:t>
            </a:r>
            <a:r>
              <a:rPr lang="en-GB" baseline="0" dirty="0" err="1" smtClean="0"/>
              <a:t>bhfuil</a:t>
            </a:r>
            <a:r>
              <a:rPr lang="en-GB" baseline="0" dirty="0" smtClean="0"/>
              <a:t> an </a:t>
            </a:r>
            <a:r>
              <a:rPr lang="en-GB" baseline="0" dirty="0" err="1" smtClean="0"/>
              <a:t>inbhuanaitheacht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saincheist</a:t>
            </a:r>
            <a:r>
              <a:rPr lang="en-GB" baseline="0" dirty="0" smtClean="0"/>
              <a:t> ag </a:t>
            </a:r>
            <a:r>
              <a:rPr lang="en-GB" baseline="0" dirty="0" err="1" smtClean="0"/>
              <a:t>gnólacht</a:t>
            </a:r>
            <a:r>
              <a:rPr lang="en-GB" baseline="0" dirty="0" smtClean="0"/>
              <a:t>? </a:t>
            </a:r>
            <a:r>
              <a:rPr lang="en-GB" baseline="0" dirty="0" err="1" smtClean="0"/>
              <a:t>Déanadh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ransú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smaointe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</a:t>
            </a:r>
            <a:r>
              <a:rPr lang="en-GB" baseline="0" dirty="0" smtClean="0"/>
              <a:t> an </a:t>
            </a:r>
            <a:r>
              <a:rPr lang="en-GB" baseline="0" dirty="0" err="1" smtClean="0"/>
              <a:t>dóigh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leo</a:t>
            </a:r>
            <a:r>
              <a:rPr lang="en-GB" baseline="0" dirty="0" smtClean="0"/>
              <a:t> a </a:t>
            </a:r>
            <a:r>
              <a:rPr lang="en-GB" baseline="0" dirty="0" err="1" smtClean="0"/>
              <a:t>rachaidh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inbhuanaitheacht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gcion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ghnólacht</a:t>
            </a:r>
            <a:r>
              <a:rPr lang="en-GB" baseline="0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B47B-D42C-0E49-91DE-55BE52040B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67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09" y="3843685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25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10" y="3843687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507332"/>
      </p:ext>
    </p:extLst>
  </p:cSld>
  <p:clrMapOvr>
    <a:masterClrMapping/>
  </p:clrMapOvr>
  <p:transition spd="slow"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496987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161009"/>
            <a:ext cx="77724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22313" y="3208656"/>
            <a:ext cx="7825192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528578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0280051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1981201" y="6448427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944432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1298005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1201" y="6448427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7169300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2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81201" y="6448427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48709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398" y="1389129"/>
            <a:ext cx="8058403" cy="43658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9370603"/>
      </p:ext>
    </p:extLst>
  </p:cSld>
  <p:clrMapOvr>
    <a:masterClrMapping/>
  </p:clrMapOvr>
  <p:transition spd="slow"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13" y="5900156"/>
            <a:ext cx="952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694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1" y="6448427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0067755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1123935"/>
      </p:ext>
    </p:extLst>
  </p:cSld>
  <p:clrMapOvr>
    <a:masterClrMapping/>
  </p:clrMapOvr>
  <p:transition spd="slow">
    <p:fade/>
  </p:transition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0475795"/>
      </p:ext>
    </p:extLst>
  </p:cSld>
  <p:clrMapOvr>
    <a:masterClrMapping/>
  </p:clrMapOvr>
  <p:transition spd="slow">
    <p:fade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161009"/>
            <a:ext cx="77724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22313" y="3208656"/>
            <a:ext cx="7825192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6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38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7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2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5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0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397" y="1389129"/>
            <a:ext cx="8058403" cy="43658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 smtClean="0"/>
              <a:t>Drag picture to placeholder or click icon to add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6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13" y="5900156"/>
            <a:ext cx="952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E5BD33"/>
        </a:buClr>
        <a:buFont typeface="Arial"/>
        <a:buNone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2113" y="5900740"/>
            <a:ext cx="952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1D51"/>
                </a:solidFill>
                <a:latin typeface="+mn-lt"/>
                <a:cs typeface="+mn-cs"/>
              </a:defRPr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4" y="6291265"/>
            <a:ext cx="14954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0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</p:sldLayoutIdLst>
  <p:transition spd="slow">
    <p:fade/>
  </p:transition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844" y="1260226"/>
            <a:ext cx="7825192" cy="1603483"/>
          </a:xfrm>
        </p:spPr>
        <p:txBody>
          <a:bodyPr/>
          <a:lstStyle/>
          <a:p>
            <a:pPr algn="ctr"/>
            <a:r>
              <a:rPr lang="en-US" dirty="0" err="1"/>
              <a:t>Staidéar</a:t>
            </a:r>
            <a:r>
              <a:rPr lang="en-US" dirty="0"/>
              <a:t> </a:t>
            </a:r>
            <a:r>
              <a:rPr lang="en-US" dirty="0" err="1"/>
              <a:t>Gnó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58706" y="3650737"/>
            <a:ext cx="2341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solidFill>
                <a:srgbClr val="FF0000"/>
              </a:solidFill>
              <a:latin typeface="Calibri"/>
            </a:endParaRPr>
          </a:p>
          <a:p>
            <a:pPr algn="ctr"/>
            <a:r>
              <a:rPr lang="ga-IE" sz="2400" dirty="0">
                <a:solidFill>
                  <a:srgbClr val="FF0000"/>
                </a:solidFill>
              </a:rPr>
              <a:t>Labhair amach</a:t>
            </a:r>
            <a:r>
              <a:rPr lang="en-US" sz="2400" dirty="0">
                <a:solidFill>
                  <a:srgbClr val="FF0000"/>
                </a:solidFill>
              </a:rPr>
              <a:t>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8417" y="2863709"/>
            <a:ext cx="6518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2800" dirty="0">
                <a:solidFill>
                  <a:srgbClr val="0070C0"/>
                </a:solidFill>
              </a:rPr>
              <a:t>Aiseolas ag teastáil ó Scoláirí maidir leis an </a:t>
            </a:r>
          </a:p>
          <a:p>
            <a:pPr algn="ctr"/>
            <a:r>
              <a:rPr lang="ga-IE" sz="2800" dirty="0">
                <a:solidFill>
                  <a:srgbClr val="0070C0"/>
                </a:solidFill>
              </a:rPr>
              <a:t>bPáipéar Cúlra don </a:t>
            </a:r>
            <a:r>
              <a:rPr lang="en-IE" sz="2800" dirty="0" err="1" smtClean="0">
                <a:solidFill>
                  <a:srgbClr val="0070C0"/>
                </a:solidFill>
              </a:rPr>
              <a:t>Staidéar</a:t>
            </a:r>
            <a:r>
              <a:rPr lang="en-IE" sz="2800" dirty="0" smtClean="0">
                <a:solidFill>
                  <a:srgbClr val="0070C0"/>
                </a:solidFill>
              </a:rPr>
              <a:t> </a:t>
            </a:r>
            <a:r>
              <a:rPr lang="en-IE" sz="2800" dirty="0" err="1" smtClean="0">
                <a:solidFill>
                  <a:srgbClr val="0070C0"/>
                </a:solidFill>
              </a:rPr>
              <a:t>Gnó</a:t>
            </a:r>
            <a:endParaRPr lang="en-US" sz="2800" dirty="0">
              <a:solidFill>
                <a:srgbClr val="0070C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942" y="4481734"/>
            <a:ext cx="2074231" cy="193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187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7703"/>
            <a:ext cx="9004662" cy="1143000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Staidéar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Gnó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tSraith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Shóisearach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5087"/>
            <a:ext cx="8229600" cy="45259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de-DE" dirty="0"/>
              <a:t>Tá an Staidéar Gnó ag athrú</a:t>
            </a:r>
            <a:r>
              <a:rPr lang="de-DE" dirty="0" smtClean="0"/>
              <a:t>!</a:t>
            </a:r>
          </a:p>
          <a:p>
            <a:endParaRPr lang="en-GB" dirty="0"/>
          </a:p>
          <a:p>
            <a:r>
              <a:rPr lang="en-GB" dirty="0" err="1">
                <a:solidFill>
                  <a:srgbClr val="FF0000"/>
                </a:solidFill>
              </a:rPr>
              <a:t>Abair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leat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en-GB" dirty="0"/>
              <a:t>Ba </a:t>
            </a:r>
            <a:r>
              <a:rPr lang="en-GB" dirty="0" err="1"/>
              <a:t>mhaith</a:t>
            </a:r>
            <a:r>
              <a:rPr lang="en-GB" dirty="0"/>
              <a:t> </a:t>
            </a:r>
            <a:r>
              <a:rPr lang="en-GB" dirty="0" err="1"/>
              <a:t>linn</a:t>
            </a:r>
            <a:r>
              <a:rPr lang="en-GB" dirty="0"/>
              <a:t> a </a:t>
            </a:r>
            <a:r>
              <a:rPr lang="en-GB" dirty="0" err="1"/>
              <a:t>chloisteáil</a:t>
            </a:r>
            <a:r>
              <a:rPr lang="en-GB" dirty="0"/>
              <a:t> </a:t>
            </a:r>
            <a:r>
              <a:rPr lang="en-GB" dirty="0" err="1"/>
              <a:t>céard</a:t>
            </a:r>
            <a:r>
              <a:rPr lang="en-GB" dirty="0"/>
              <a:t> </a:t>
            </a:r>
            <a:r>
              <a:rPr lang="en-GB" dirty="0" err="1"/>
              <a:t>atá</a:t>
            </a:r>
            <a:r>
              <a:rPr lang="en-GB" dirty="0"/>
              <a:t> le </a:t>
            </a:r>
            <a:r>
              <a:rPr lang="en-GB" dirty="0" err="1"/>
              <a:t>rá</a:t>
            </a:r>
            <a:r>
              <a:rPr lang="en-GB" dirty="0"/>
              <a:t> ag </a:t>
            </a:r>
            <a:r>
              <a:rPr lang="en-GB" dirty="0" err="1"/>
              <a:t>scoláirí</a:t>
            </a:r>
            <a:r>
              <a:rPr lang="en-GB" dirty="0"/>
              <a:t> </a:t>
            </a:r>
            <a:r>
              <a:rPr lang="en-GB" dirty="0" err="1"/>
              <a:t>faoin</a:t>
            </a:r>
            <a:r>
              <a:rPr lang="en-GB" dirty="0"/>
              <a:t> </a:t>
            </a:r>
            <a:r>
              <a:rPr lang="en-GB" dirty="0" err="1"/>
              <a:t>Staidéar</a:t>
            </a:r>
            <a:r>
              <a:rPr lang="en-GB" dirty="0"/>
              <a:t> </a:t>
            </a:r>
            <a:r>
              <a:rPr lang="en-GB" dirty="0" err="1"/>
              <a:t>Gnó</a:t>
            </a:r>
            <a:r>
              <a:rPr lang="en-GB" dirty="0"/>
              <a:t> </a:t>
            </a:r>
            <a:r>
              <a:rPr lang="en-GB" dirty="0" err="1"/>
              <a:t>ionas</a:t>
            </a:r>
            <a:r>
              <a:rPr lang="en-GB" dirty="0"/>
              <a:t> go </a:t>
            </a:r>
            <a:r>
              <a:rPr lang="en-GB" dirty="0" err="1"/>
              <a:t>mbeidh</a:t>
            </a:r>
            <a:r>
              <a:rPr lang="en-GB" dirty="0"/>
              <a:t> an </a:t>
            </a:r>
            <a:r>
              <a:rPr lang="en-GB" dirty="0" err="1"/>
              <a:t>cúrsa</a:t>
            </a:r>
            <a:r>
              <a:rPr lang="en-GB" dirty="0"/>
              <a:t> </a:t>
            </a:r>
            <a:r>
              <a:rPr lang="en-GB" dirty="0" err="1"/>
              <a:t>nua</a:t>
            </a:r>
            <a:r>
              <a:rPr lang="en-GB" dirty="0"/>
              <a:t> </a:t>
            </a:r>
            <a:r>
              <a:rPr lang="en-GB" dirty="0" err="1"/>
              <a:t>suimiúil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spreagúil</a:t>
            </a:r>
            <a:r>
              <a:rPr lang="en-GB" dirty="0"/>
              <a:t>.</a:t>
            </a:r>
            <a:endParaRPr lang="en-I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351" y="1789182"/>
            <a:ext cx="2839817" cy="19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499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1768"/>
            <a:ext cx="7245271" cy="1143000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An </a:t>
            </a:r>
            <a:r>
              <a:rPr lang="en-GB" dirty="0" err="1">
                <a:solidFill>
                  <a:srgbClr val="FF0000"/>
                </a:solidFill>
              </a:rPr>
              <a:t>Talamh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Domhandaithe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378" y="1898651"/>
            <a:ext cx="3271498" cy="3271498"/>
          </a:xfrm>
        </p:spPr>
      </p:pic>
      <p:sp>
        <p:nvSpPr>
          <p:cNvPr id="5" name="TextBox 4"/>
          <p:cNvSpPr txBox="1"/>
          <p:nvPr/>
        </p:nvSpPr>
        <p:spPr>
          <a:xfrm>
            <a:off x="6244046" y="1384663"/>
            <a:ext cx="26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Fiontraithe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2587" y="2443859"/>
            <a:ext cx="2037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Borradh</a:t>
            </a:r>
            <a:r>
              <a:rPr lang="en-GB" dirty="0">
                <a:solidFill>
                  <a:srgbClr val="0070C0"/>
                </a:solidFill>
              </a:rPr>
              <a:t> go </a:t>
            </a:r>
            <a:r>
              <a:rPr lang="en-GB" dirty="0" err="1">
                <a:solidFill>
                  <a:srgbClr val="0070C0"/>
                </a:solidFill>
              </a:rPr>
              <a:t>Cliseadh</a:t>
            </a:r>
            <a:r>
              <a:rPr lang="en-GB" dirty="0" smtClean="0">
                <a:solidFill>
                  <a:srgbClr val="0070C0"/>
                </a:solidFill>
              </a:rPr>
              <a:t>!</a:t>
            </a:r>
          </a:p>
          <a:p>
            <a:r>
              <a:rPr lang="en-IE" dirty="0" err="1">
                <a:solidFill>
                  <a:srgbClr val="0070C0"/>
                </a:solidFill>
              </a:rPr>
              <a:t>Airgead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agus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Airgeadas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62587" y="385756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FF00"/>
                </a:solidFill>
              </a:rPr>
              <a:t>Bochtaineacht</a:t>
            </a:r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err="1">
                <a:solidFill>
                  <a:srgbClr val="00FF00"/>
                </a:solidFill>
              </a:rPr>
              <a:t>agus</a:t>
            </a:r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err="1">
                <a:solidFill>
                  <a:srgbClr val="00FF00"/>
                </a:solidFill>
              </a:rPr>
              <a:t>Maoin</a:t>
            </a:r>
            <a:endParaRPr lang="en-IE" dirty="0">
              <a:solidFill>
                <a:srgbClr val="00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30111" y="5422839"/>
            <a:ext cx="2455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Athrú</a:t>
            </a:r>
            <a:r>
              <a:rPr lang="en-GB" dirty="0"/>
              <a:t> </a:t>
            </a:r>
            <a:r>
              <a:rPr lang="en-GB" dirty="0" err="1"/>
              <a:t>Aeráide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an </a:t>
            </a:r>
            <a:r>
              <a:rPr lang="en-GB" dirty="0" err="1"/>
              <a:t>Comhshaol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1750424" y="5422839"/>
            <a:ext cx="2473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6600"/>
                </a:solidFill>
              </a:rPr>
              <a:t>Teicneolaíocht</a:t>
            </a:r>
            <a:r>
              <a:rPr lang="en-GB" dirty="0">
                <a:solidFill>
                  <a:srgbClr val="FF6600"/>
                </a:solidFill>
              </a:rPr>
              <a:t> </a:t>
            </a:r>
            <a:r>
              <a:rPr lang="en-GB" dirty="0" err="1">
                <a:solidFill>
                  <a:srgbClr val="FF6600"/>
                </a:solidFill>
              </a:rPr>
              <a:t>agus</a:t>
            </a:r>
            <a:r>
              <a:rPr lang="en-GB" dirty="0">
                <a:solidFill>
                  <a:srgbClr val="FF6600"/>
                </a:solidFill>
              </a:rPr>
              <a:t> an </a:t>
            </a:r>
            <a:r>
              <a:rPr lang="en-GB" dirty="0" err="1">
                <a:solidFill>
                  <a:srgbClr val="FF6600"/>
                </a:solidFill>
              </a:rPr>
              <a:t>tIdirlíon</a:t>
            </a:r>
            <a:endParaRPr lang="en-IE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514" y="1489166"/>
            <a:ext cx="246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>
                <a:solidFill>
                  <a:srgbClr val="6600CC"/>
                </a:solidFill>
              </a:rPr>
              <a:t>Trádáil Idirnáisiúnta</a:t>
            </a:r>
            <a:endParaRPr lang="en-IE" dirty="0">
              <a:solidFill>
                <a:srgbClr val="66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934" y="3514638"/>
            <a:ext cx="1717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CC00FF"/>
                </a:solidFill>
              </a:rPr>
              <a:t>Brabús</a:t>
            </a:r>
            <a:r>
              <a:rPr lang="en-GB" dirty="0">
                <a:solidFill>
                  <a:srgbClr val="CC00FF"/>
                </a:solidFill>
              </a:rPr>
              <a:t> </a:t>
            </a:r>
            <a:r>
              <a:rPr lang="en-GB" dirty="0" err="1">
                <a:solidFill>
                  <a:srgbClr val="CC00FF"/>
                </a:solidFill>
              </a:rPr>
              <a:t>roimh</a:t>
            </a:r>
            <a:r>
              <a:rPr lang="en-GB" dirty="0">
                <a:solidFill>
                  <a:srgbClr val="CC00FF"/>
                </a:solidFill>
              </a:rPr>
              <a:t> </a:t>
            </a:r>
            <a:r>
              <a:rPr lang="en-GB" dirty="0" err="1">
                <a:solidFill>
                  <a:srgbClr val="CC00FF"/>
                </a:solidFill>
              </a:rPr>
              <a:t>Dhaoine</a:t>
            </a:r>
            <a:r>
              <a:rPr lang="en-GB" dirty="0">
                <a:solidFill>
                  <a:srgbClr val="CC00FF"/>
                </a:solidFill>
              </a:rPr>
              <a:t>?</a:t>
            </a:r>
            <a:endParaRPr lang="en-IE" dirty="0">
              <a:solidFill>
                <a:srgbClr val="CC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9985">
            <a:off x="2796606" y="1405242"/>
            <a:ext cx="736711" cy="7367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82771" flipH="1">
            <a:off x="5673727" y="4645879"/>
            <a:ext cx="747849" cy="7478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1584" flipH="1">
            <a:off x="6209365" y="3520567"/>
            <a:ext cx="747849" cy="7478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360349">
            <a:off x="2561798" y="4739465"/>
            <a:ext cx="747849" cy="7478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0015" flipH="1">
            <a:off x="6181195" y="2412395"/>
            <a:ext cx="747849" cy="7478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08624">
            <a:off x="1951847" y="2718105"/>
            <a:ext cx="747849" cy="74784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50538" flipV="1">
            <a:off x="5347154" y="1413947"/>
            <a:ext cx="747849" cy="7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983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246" y="170135"/>
            <a:ext cx="6056811" cy="1143000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Foghlaim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faoin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bhfiontraíocht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err="1"/>
              <a:t>Baineann</a:t>
            </a:r>
            <a:r>
              <a:rPr lang="en-IE" dirty="0"/>
              <a:t> an </a:t>
            </a:r>
            <a:r>
              <a:rPr lang="en-IE" dirty="0" err="1"/>
              <a:t>fhiontraíocht</a:t>
            </a:r>
            <a:r>
              <a:rPr lang="en-IE" dirty="0"/>
              <a:t> le </a:t>
            </a:r>
            <a:r>
              <a:rPr lang="en-IE" dirty="0" err="1"/>
              <a:t>deis</a:t>
            </a:r>
            <a:r>
              <a:rPr lang="en-IE" dirty="0"/>
              <a:t> </a:t>
            </a:r>
            <a:r>
              <a:rPr lang="en-IE" dirty="0" err="1"/>
              <a:t>ghnó</a:t>
            </a:r>
            <a:r>
              <a:rPr lang="en-IE" dirty="0"/>
              <a:t> a </a:t>
            </a:r>
            <a:r>
              <a:rPr lang="en-IE" dirty="0" err="1"/>
              <a:t>aithint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gnólacht</a:t>
            </a:r>
            <a:r>
              <a:rPr lang="en-IE" dirty="0"/>
              <a:t> a </a:t>
            </a:r>
            <a:r>
              <a:rPr lang="en-IE" dirty="0" err="1"/>
              <a:t>thosú</a:t>
            </a:r>
            <a:r>
              <a:rPr lang="en-IE" dirty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143" y="2842029"/>
            <a:ext cx="3651636" cy="357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89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2306" y="105187"/>
            <a:ext cx="6665144" cy="831273"/>
          </a:xfrm>
        </p:spPr>
        <p:txBody>
          <a:bodyPr>
            <a:normAutofit/>
          </a:bodyPr>
          <a:lstStyle/>
          <a:p>
            <a:pPr algn="ctr"/>
            <a:r>
              <a:rPr lang="en-GB" dirty="0" err="1">
                <a:solidFill>
                  <a:srgbClr val="FF0000"/>
                </a:solidFill>
              </a:rPr>
              <a:t>Foghlaim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faoin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airgeadas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2140" y="1146288"/>
            <a:ext cx="470156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err="1">
                <a:solidFill>
                  <a:srgbClr val="0070C0"/>
                </a:solidFill>
              </a:rPr>
              <a:t>Baineann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Foghlaim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faoin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airgeadas</a:t>
            </a:r>
            <a:r>
              <a:rPr lang="en-GB" sz="2200" dirty="0">
                <a:solidFill>
                  <a:srgbClr val="0070C0"/>
                </a:solidFill>
              </a:rPr>
              <a:t> le </a:t>
            </a:r>
            <a:r>
              <a:rPr lang="en-GB" sz="2200" dirty="0" err="1">
                <a:solidFill>
                  <a:srgbClr val="0070C0"/>
                </a:solidFill>
              </a:rPr>
              <a:t>cúrsaí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airgid</a:t>
            </a:r>
            <a:r>
              <a:rPr lang="en-GB" sz="2200" dirty="0">
                <a:solidFill>
                  <a:srgbClr val="0070C0"/>
                </a:solidFill>
              </a:rPr>
              <a:t> … </a:t>
            </a:r>
            <a:r>
              <a:rPr lang="en-GB" sz="2200" dirty="0" err="1">
                <a:solidFill>
                  <a:srgbClr val="0070C0"/>
                </a:solidFill>
              </a:rPr>
              <a:t>agus</a:t>
            </a:r>
            <a:r>
              <a:rPr lang="en-GB" sz="2200" dirty="0">
                <a:solidFill>
                  <a:srgbClr val="0070C0"/>
                </a:solidFill>
              </a:rPr>
              <a:t> a </a:t>
            </a:r>
            <a:r>
              <a:rPr lang="en-GB" sz="2200" dirty="0" err="1">
                <a:solidFill>
                  <a:srgbClr val="0070C0"/>
                </a:solidFill>
              </a:rPr>
              <a:t>lán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lán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eile</a:t>
            </a:r>
            <a:r>
              <a:rPr lang="en-GB" sz="2200" dirty="0" smtClean="0">
                <a:solidFill>
                  <a:srgbClr val="0070C0"/>
                </a:solidFill>
              </a:rPr>
              <a:t>!</a:t>
            </a:r>
          </a:p>
          <a:p>
            <a:endParaRPr lang="en-GB" sz="2200" dirty="0">
              <a:solidFill>
                <a:srgbClr val="0070C0"/>
              </a:solidFill>
            </a:endParaRPr>
          </a:p>
          <a:p>
            <a:r>
              <a:rPr lang="en-GB" sz="2200" dirty="0" err="1">
                <a:solidFill>
                  <a:srgbClr val="0070C0"/>
                </a:solidFill>
              </a:rPr>
              <a:t>Féachann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sé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ar</a:t>
            </a:r>
            <a:r>
              <a:rPr lang="en-GB" sz="2200" dirty="0">
                <a:solidFill>
                  <a:srgbClr val="0070C0"/>
                </a:solidFill>
              </a:rPr>
              <a:t> an </a:t>
            </a:r>
            <a:r>
              <a:rPr lang="en-GB" sz="2200" dirty="0" err="1">
                <a:solidFill>
                  <a:srgbClr val="0070C0"/>
                </a:solidFill>
              </a:rPr>
              <a:t>gcaoi</a:t>
            </a:r>
            <a:r>
              <a:rPr lang="en-GB" sz="2200" dirty="0">
                <a:solidFill>
                  <a:srgbClr val="0070C0"/>
                </a:solidFill>
              </a:rPr>
              <a:t> a </a:t>
            </a:r>
            <a:r>
              <a:rPr lang="en-GB" sz="2200" dirty="0" err="1">
                <a:solidFill>
                  <a:srgbClr val="0070C0"/>
                </a:solidFill>
              </a:rPr>
              <a:t>mbíonn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daoine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aonair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cuideachtaí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agus</a:t>
            </a:r>
            <a:r>
              <a:rPr lang="en-GB" sz="2200" dirty="0">
                <a:solidFill>
                  <a:srgbClr val="0070C0"/>
                </a:solidFill>
              </a:rPr>
              <a:t> an </a:t>
            </a:r>
            <a:r>
              <a:rPr lang="en-GB" sz="2200" dirty="0" err="1">
                <a:solidFill>
                  <a:srgbClr val="0070C0"/>
                </a:solidFill>
              </a:rPr>
              <a:t>rialtas</a:t>
            </a:r>
            <a:r>
              <a:rPr lang="en-GB" sz="2200" dirty="0">
                <a:solidFill>
                  <a:srgbClr val="0070C0"/>
                </a:solidFill>
              </a:rPr>
              <a:t> ag </a:t>
            </a:r>
            <a:r>
              <a:rPr lang="en-GB" sz="2200" dirty="0" err="1">
                <a:solidFill>
                  <a:srgbClr val="0070C0"/>
                </a:solidFill>
              </a:rPr>
              <a:t>bainistiú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ioncaim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agus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caiteachais</a:t>
            </a:r>
            <a:r>
              <a:rPr lang="en-GB" sz="2200" dirty="0" smtClean="0">
                <a:solidFill>
                  <a:srgbClr val="0070C0"/>
                </a:solidFill>
              </a:rPr>
              <a:t>.</a:t>
            </a:r>
          </a:p>
          <a:p>
            <a:endParaRPr lang="en-GB" sz="2200" dirty="0">
              <a:solidFill>
                <a:srgbClr val="0070C0"/>
              </a:solidFill>
            </a:endParaRPr>
          </a:p>
          <a:p>
            <a:r>
              <a:rPr lang="en-GB" sz="2200" dirty="0">
                <a:solidFill>
                  <a:srgbClr val="0070C0"/>
                </a:solidFill>
              </a:rPr>
              <a:t>In </a:t>
            </a:r>
            <a:r>
              <a:rPr lang="en-GB" sz="2200" dirty="0" err="1">
                <a:solidFill>
                  <a:srgbClr val="0070C0"/>
                </a:solidFill>
              </a:rPr>
              <a:t>amanna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clúdaíonn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sé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gnéithe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difriúla</a:t>
            </a:r>
            <a:r>
              <a:rPr lang="en-GB" sz="2200" dirty="0">
                <a:solidFill>
                  <a:srgbClr val="0070C0"/>
                </a:solidFill>
              </a:rPr>
              <a:t> den </a:t>
            </a:r>
            <a:r>
              <a:rPr lang="en-GB" sz="2200" dirty="0" err="1">
                <a:solidFill>
                  <a:srgbClr val="0070C0"/>
                </a:solidFill>
              </a:rPr>
              <a:t>ioncam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amhail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cáin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coigilteas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baincéireacht</a:t>
            </a:r>
            <a:r>
              <a:rPr lang="en-GB" sz="22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GB" sz="2200" dirty="0" smtClean="0">
                <a:solidFill>
                  <a:srgbClr val="0070C0"/>
                </a:solidFill>
              </a:rPr>
              <a:t> </a:t>
            </a:r>
            <a:endParaRPr lang="en-GB" sz="2200" dirty="0">
              <a:solidFill>
                <a:srgbClr val="0070C0"/>
              </a:solidFill>
            </a:endParaRPr>
          </a:p>
          <a:p>
            <a:r>
              <a:rPr lang="en-GB" sz="2200" dirty="0">
                <a:solidFill>
                  <a:srgbClr val="0070C0"/>
                </a:solidFill>
              </a:rPr>
              <a:t>In </a:t>
            </a:r>
            <a:r>
              <a:rPr lang="en-GB" sz="2200" dirty="0" err="1">
                <a:solidFill>
                  <a:srgbClr val="0070C0"/>
                </a:solidFill>
              </a:rPr>
              <a:t>amanna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clúdaíonn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sé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freisin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gnéithe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difriúla</a:t>
            </a:r>
            <a:r>
              <a:rPr lang="en-GB" sz="2200" dirty="0">
                <a:solidFill>
                  <a:srgbClr val="0070C0"/>
                </a:solidFill>
              </a:rPr>
              <a:t> den </a:t>
            </a:r>
            <a:r>
              <a:rPr lang="en-GB" sz="2200" dirty="0" err="1">
                <a:solidFill>
                  <a:srgbClr val="0070C0"/>
                </a:solidFill>
              </a:rPr>
              <a:t>chaiteachas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amhail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tomhaltachas</a:t>
            </a:r>
            <a:r>
              <a:rPr lang="en-GB" sz="2200" dirty="0">
                <a:solidFill>
                  <a:srgbClr val="0070C0"/>
                </a:solidFill>
              </a:rPr>
              <a:t>, </a:t>
            </a:r>
            <a:r>
              <a:rPr lang="en-GB" sz="2200" dirty="0" err="1">
                <a:solidFill>
                  <a:srgbClr val="0070C0"/>
                </a:solidFill>
              </a:rPr>
              <a:t>buiséadú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err="1">
                <a:solidFill>
                  <a:srgbClr val="0070C0"/>
                </a:solidFill>
              </a:rPr>
              <a:t>agus</a:t>
            </a:r>
            <a:r>
              <a:rPr lang="en-GB" sz="2200" dirty="0">
                <a:solidFill>
                  <a:srgbClr val="0070C0"/>
                </a:solidFill>
              </a:rPr>
              <a:t> r-</a:t>
            </a:r>
            <a:r>
              <a:rPr lang="en-GB" sz="2200" dirty="0" err="1">
                <a:solidFill>
                  <a:srgbClr val="0070C0"/>
                </a:solidFill>
              </a:rPr>
              <a:t>ghnó</a:t>
            </a:r>
            <a:r>
              <a:rPr lang="en-GB" sz="2200" dirty="0">
                <a:solidFill>
                  <a:srgbClr val="0070C0"/>
                </a:solidFill>
              </a:rPr>
              <a:t>. </a:t>
            </a:r>
            <a:endParaRPr lang="en-GB" sz="2200" dirty="0">
              <a:solidFill>
                <a:srgbClr val="0070C0"/>
              </a:solidFill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938073874"/>
              </p:ext>
            </p:extLst>
          </p:nvPr>
        </p:nvGraphicFramePr>
        <p:xfrm>
          <a:off x="3678209" y="1142222"/>
          <a:ext cx="6459139" cy="5434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8708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748" y="126592"/>
            <a:ext cx="5624167" cy="1143000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Foghlaim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faoi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dhomhan</a:t>
            </a:r>
            <a:r>
              <a:rPr lang="en-GB" dirty="0">
                <a:solidFill>
                  <a:srgbClr val="FF0000"/>
                </a:solidFill>
              </a:rPr>
              <a:t> an </a:t>
            </a:r>
            <a:r>
              <a:rPr lang="en-GB" dirty="0" err="1">
                <a:solidFill>
                  <a:srgbClr val="FF0000"/>
                </a:solidFill>
              </a:rPr>
              <a:t>gheilleagair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ár</a:t>
            </a:r>
            <a:r>
              <a:rPr lang="en-IE" dirty="0"/>
              <a:t> </a:t>
            </a:r>
            <a:r>
              <a:rPr lang="en-IE" dirty="0" err="1"/>
              <a:t>ngeilleagar</a:t>
            </a:r>
            <a:r>
              <a:rPr lang="en-IE" dirty="0"/>
              <a:t> </a:t>
            </a:r>
            <a:r>
              <a:rPr lang="en-IE" dirty="0" err="1"/>
              <a:t>bunaithe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tháirgeadh</a:t>
            </a:r>
            <a:r>
              <a:rPr lang="en-IE" dirty="0"/>
              <a:t>, </a:t>
            </a:r>
            <a:r>
              <a:rPr lang="en-IE" dirty="0" err="1"/>
              <a:t>dáileadh</a:t>
            </a:r>
            <a:r>
              <a:rPr lang="en-IE" dirty="0"/>
              <a:t>, </a:t>
            </a:r>
            <a:r>
              <a:rPr lang="en-IE" dirty="0" err="1"/>
              <a:t>díol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caitheamh</a:t>
            </a:r>
            <a:r>
              <a:rPr lang="en-IE" dirty="0"/>
              <a:t> </a:t>
            </a:r>
            <a:r>
              <a:rPr lang="en-IE" dirty="0" err="1"/>
              <a:t>earraí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seirbhísí</a:t>
            </a:r>
            <a:r>
              <a:rPr lang="en-IE" dirty="0"/>
              <a:t>.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baint</a:t>
            </a:r>
            <a:r>
              <a:rPr lang="en-IE" dirty="0"/>
              <a:t> ag </a:t>
            </a:r>
            <a:r>
              <a:rPr lang="en-IE" dirty="0" err="1"/>
              <a:t>daoine</a:t>
            </a:r>
            <a:r>
              <a:rPr lang="en-IE" dirty="0"/>
              <a:t> </a:t>
            </a:r>
            <a:r>
              <a:rPr lang="en-IE" dirty="0" err="1"/>
              <a:t>aonair</a:t>
            </a:r>
            <a:r>
              <a:rPr lang="en-IE" dirty="0"/>
              <a:t>, </a:t>
            </a:r>
            <a:r>
              <a:rPr lang="en-IE" dirty="0" err="1"/>
              <a:t>cuideachtaí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rialtais</a:t>
            </a:r>
            <a:r>
              <a:rPr lang="en-IE" dirty="0"/>
              <a:t> leis an </a:t>
            </a:r>
            <a:r>
              <a:rPr lang="en-IE" dirty="0" err="1"/>
              <a:t>ngníomhaíocht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.  </a:t>
            </a:r>
            <a:r>
              <a:rPr lang="en-IE" dirty="0" err="1"/>
              <a:t>Cuimsíonn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topaicí</a:t>
            </a:r>
            <a:r>
              <a:rPr lang="en-IE" dirty="0"/>
              <a:t> </a:t>
            </a:r>
            <a:r>
              <a:rPr lang="en-IE" dirty="0" err="1"/>
              <a:t>maoin</a:t>
            </a:r>
            <a:r>
              <a:rPr lang="en-IE" dirty="0"/>
              <a:t>, </a:t>
            </a:r>
            <a:r>
              <a:rPr lang="en-IE" dirty="0" err="1"/>
              <a:t>bochtaineacht</a:t>
            </a:r>
            <a:r>
              <a:rPr lang="en-IE" dirty="0"/>
              <a:t>, </a:t>
            </a:r>
            <a:r>
              <a:rPr lang="en-IE" dirty="0" err="1"/>
              <a:t>trádáil</a:t>
            </a:r>
            <a:r>
              <a:rPr lang="en-IE" dirty="0"/>
              <a:t> </a:t>
            </a:r>
            <a:r>
              <a:rPr lang="en-IE" dirty="0" err="1"/>
              <a:t>idirnáisiúnta</a:t>
            </a:r>
            <a:r>
              <a:rPr lang="en-IE" dirty="0"/>
              <a:t>, </a:t>
            </a:r>
            <a:r>
              <a:rPr lang="en-IE" dirty="0" err="1"/>
              <a:t>borradh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cliseadh</a:t>
            </a:r>
            <a:r>
              <a:rPr lang="en-IE" dirty="0"/>
              <a:t>,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fostaíocht</a:t>
            </a:r>
            <a:r>
              <a:rPr lang="en-IE" dirty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26" y="4626227"/>
            <a:ext cx="2264456" cy="223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21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837" y="132596"/>
            <a:ext cx="5677270" cy="1143000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Foghlaim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faoin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inbhuanaitheacht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4811486" cy="4525963"/>
          </a:xfrm>
        </p:spPr>
        <p:txBody>
          <a:bodyPr/>
          <a:lstStyle/>
          <a:p>
            <a:r>
              <a:rPr lang="en-IE" sz="2400" dirty="0" err="1"/>
              <a:t>Baineann</a:t>
            </a:r>
            <a:r>
              <a:rPr lang="en-IE" sz="2400" dirty="0"/>
              <a:t> an </a:t>
            </a:r>
            <a:r>
              <a:rPr lang="en-IE" sz="2400" dirty="0" err="1"/>
              <a:t>inbhuanaitheacht</a:t>
            </a:r>
            <a:r>
              <a:rPr lang="en-IE" sz="2400" dirty="0"/>
              <a:t> le </a:t>
            </a:r>
            <a:r>
              <a:rPr lang="en-IE" sz="2400" dirty="0" err="1"/>
              <a:t>freastal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riachtanais</a:t>
            </a:r>
            <a:r>
              <a:rPr lang="en-IE" sz="2400" dirty="0"/>
              <a:t> </a:t>
            </a:r>
            <a:r>
              <a:rPr lang="en-IE" sz="2400" dirty="0" err="1"/>
              <a:t>daoine</a:t>
            </a:r>
            <a:r>
              <a:rPr lang="en-IE" sz="2400" dirty="0"/>
              <a:t> san am </a:t>
            </a:r>
            <a:r>
              <a:rPr lang="en-IE" sz="2400" dirty="0" err="1"/>
              <a:t>i</a:t>
            </a:r>
            <a:r>
              <a:rPr lang="en-IE" sz="2400" dirty="0"/>
              <a:t> </a:t>
            </a:r>
            <a:r>
              <a:rPr lang="en-IE" sz="2400" dirty="0" err="1"/>
              <a:t>láthair</a:t>
            </a:r>
            <a:r>
              <a:rPr lang="en-IE" sz="2400" dirty="0"/>
              <a:t> </a:t>
            </a:r>
            <a:r>
              <a:rPr lang="en-IE" sz="2400" dirty="0" err="1"/>
              <a:t>gan</a:t>
            </a:r>
            <a:r>
              <a:rPr lang="en-IE" sz="2400" dirty="0"/>
              <a:t> a </a:t>
            </a:r>
            <a:r>
              <a:rPr lang="en-IE" sz="2400" dirty="0" err="1"/>
              <a:t>gceart</a:t>
            </a:r>
            <a:r>
              <a:rPr lang="en-IE" sz="2400" dirty="0"/>
              <a:t> a </a:t>
            </a:r>
            <a:r>
              <a:rPr lang="en-IE" sz="2400" dirty="0" err="1"/>
              <a:t>shéanadh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ghlúine</a:t>
            </a:r>
            <a:r>
              <a:rPr lang="en-IE" sz="2400" dirty="0"/>
              <a:t> </a:t>
            </a:r>
            <a:r>
              <a:rPr lang="en-IE" sz="2400" dirty="0" err="1"/>
              <a:t>atá</a:t>
            </a:r>
            <a:r>
              <a:rPr lang="en-IE" sz="2400" dirty="0"/>
              <a:t> le </a:t>
            </a:r>
            <a:r>
              <a:rPr lang="en-IE" sz="2400" dirty="0" err="1"/>
              <a:t>teacht</a:t>
            </a:r>
            <a:r>
              <a:rPr lang="en-IE" sz="2400" dirty="0"/>
              <a:t>. </a:t>
            </a:r>
          </a:p>
          <a:p>
            <a:endParaRPr lang="en-IE" sz="2400" dirty="0"/>
          </a:p>
          <a:p>
            <a:r>
              <a:rPr lang="en-IE" sz="2400" dirty="0" err="1"/>
              <a:t>Tríd</a:t>
            </a:r>
            <a:r>
              <a:rPr lang="en-IE" sz="2400" dirty="0"/>
              <a:t> an </a:t>
            </a:r>
            <a:r>
              <a:rPr lang="en-IE" sz="2400" dirty="0" err="1"/>
              <a:t>inbhuanaitheacht</a:t>
            </a:r>
            <a:r>
              <a:rPr lang="en-IE" sz="2400" dirty="0"/>
              <a:t> </a:t>
            </a:r>
            <a:r>
              <a:rPr lang="en-IE" sz="2400" dirty="0" err="1"/>
              <a:t>aimsítear</a:t>
            </a:r>
            <a:r>
              <a:rPr lang="en-IE" sz="2400" dirty="0"/>
              <a:t> </a:t>
            </a:r>
            <a:r>
              <a:rPr lang="en-IE" sz="2400" dirty="0" err="1"/>
              <a:t>cothromaíocht</a:t>
            </a:r>
            <a:r>
              <a:rPr lang="en-IE" sz="2400" dirty="0"/>
              <a:t> </a:t>
            </a:r>
            <a:r>
              <a:rPr lang="en-IE" sz="2400" dirty="0" err="1"/>
              <a:t>idir</a:t>
            </a:r>
            <a:r>
              <a:rPr lang="en-IE" sz="2400" dirty="0"/>
              <a:t> </a:t>
            </a:r>
            <a:r>
              <a:rPr lang="en-IE" sz="2400" dirty="0" err="1"/>
              <a:t>riachtanais</a:t>
            </a:r>
            <a:r>
              <a:rPr lang="en-IE" sz="2400" dirty="0"/>
              <a:t> </a:t>
            </a:r>
            <a:r>
              <a:rPr lang="en-IE" sz="2400" dirty="0" err="1"/>
              <a:t>daoine</a:t>
            </a:r>
            <a:r>
              <a:rPr lang="en-IE" sz="2400" dirty="0"/>
              <a:t>, an </a:t>
            </a:r>
            <a:r>
              <a:rPr lang="en-IE" sz="2400" dirty="0" err="1"/>
              <a:t>comhshaol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an </a:t>
            </a:r>
            <a:r>
              <a:rPr lang="en-IE" sz="2400" dirty="0" err="1"/>
              <a:t>geilleagar</a:t>
            </a:r>
            <a:r>
              <a:rPr lang="en-IE" sz="2400" dirty="0"/>
              <a:t>. </a:t>
            </a:r>
            <a:r>
              <a:rPr lang="en-IE" sz="2400" dirty="0" err="1"/>
              <a:t>Éilíonn</a:t>
            </a:r>
            <a:r>
              <a:rPr lang="en-IE" sz="2400" dirty="0"/>
              <a:t> an </a:t>
            </a:r>
            <a:r>
              <a:rPr lang="en-IE" sz="2400" dirty="0" err="1"/>
              <a:t>inbhuanaitheacht</a:t>
            </a:r>
            <a:r>
              <a:rPr lang="en-IE" sz="2400" dirty="0"/>
              <a:t> go </a:t>
            </a:r>
            <a:r>
              <a:rPr lang="en-IE" sz="2400" dirty="0" err="1"/>
              <a:t>gcruthaítear</a:t>
            </a:r>
            <a:r>
              <a:rPr lang="en-IE" sz="2400" dirty="0"/>
              <a:t> </a:t>
            </a:r>
            <a:r>
              <a:rPr lang="en-IE" sz="2400" dirty="0" err="1"/>
              <a:t>geilleagar</a:t>
            </a:r>
            <a:r>
              <a:rPr lang="en-IE" sz="2400" dirty="0"/>
              <a:t> </a:t>
            </a:r>
            <a:r>
              <a:rPr lang="en-IE" sz="2400" dirty="0" err="1"/>
              <a:t>folláin</a:t>
            </a:r>
            <a:r>
              <a:rPr lang="en-IE" sz="2400" dirty="0"/>
              <a:t> </a:t>
            </a:r>
            <a:r>
              <a:rPr lang="en-IE" sz="2400" dirty="0" err="1"/>
              <a:t>atá</a:t>
            </a:r>
            <a:r>
              <a:rPr lang="en-IE" sz="2400" dirty="0"/>
              <a:t> </a:t>
            </a:r>
            <a:r>
              <a:rPr lang="en-IE" sz="2400" dirty="0" err="1"/>
              <a:t>bunaithe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shochaí</a:t>
            </a:r>
            <a:r>
              <a:rPr lang="en-IE" sz="2400" dirty="0"/>
              <a:t> </a:t>
            </a:r>
            <a:r>
              <a:rPr lang="en-IE" sz="2400" dirty="0" err="1"/>
              <a:t>chothrom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</a:t>
            </a:r>
            <a:r>
              <a:rPr lang="en-IE" sz="2400" dirty="0" err="1"/>
              <a:t>chóir</a:t>
            </a:r>
            <a:r>
              <a:rPr lang="en-IE" sz="2400" dirty="0"/>
              <a:t>, a </a:t>
            </a:r>
            <a:r>
              <a:rPr lang="en-IE" sz="2400" dirty="0" err="1"/>
              <a:t>bhfuil</a:t>
            </a:r>
            <a:r>
              <a:rPr lang="en-IE" sz="2400" dirty="0"/>
              <a:t> </a:t>
            </a:r>
            <a:r>
              <a:rPr lang="en-IE" sz="2400" dirty="0" err="1"/>
              <a:t>meas</a:t>
            </a:r>
            <a:r>
              <a:rPr lang="en-IE" sz="2400" dirty="0"/>
              <a:t> </a:t>
            </a:r>
            <a:r>
              <a:rPr lang="en-IE" sz="2400" dirty="0" err="1"/>
              <a:t>aici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an </a:t>
            </a:r>
            <a:r>
              <a:rPr lang="en-IE" sz="2400" dirty="0" err="1"/>
              <a:t>gcomhshaol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a </a:t>
            </a:r>
            <a:r>
              <a:rPr lang="en-IE" sz="2400" dirty="0" err="1"/>
              <a:t>chaomhnaíonn</a:t>
            </a:r>
            <a:r>
              <a:rPr lang="en-IE" sz="2400" dirty="0"/>
              <a:t> é. </a:t>
            </a:r>
            <a:endParaRPr lang="en-IE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1695" t="6004" r="25691" b="4850"/>
          <a:stretch/>
        </p:blipFill>
        <p:spPr>
          <a:xfrm>
            <a:off x="5268686" y="3149724"/>
            <a:ext cx="3812770" cy="36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65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6720" y="83049"/>
            <a:ext cx="3870960" cy="1143000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Abair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leat</a:t>
            </a:r>
            <a:r>
              <a:rPr lang="en-GB" dirty="0">
                <a:solidFill>
                  <a:srgbClr val="FF0000"/>
                </a:solidFill>
              </a:rPr>
              <a:t>!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374777"/>
            <a:ext cx="8229600" cy="4525963"/>
          </a:xfrm>
        </p:spPr>
        <p:txBody>
          <a:bodyPr/>
          <a:lstStyle/>
          <a:p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taithí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agat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Staidéar</a:t>
            </a:r>
            <a:r>
              <a:rPr lang="en-IE" dirty="0"/>
              <a:t> </a:t>
            </a:r>
            <a:r>
              <a:rPr lang="en-IE" dirty="0" err="1"/>
              <a:t>Gnó</a:t>
            </a:r>
            <a:r>
              <a:rPr lang="en-IE" dirty="0"/>
              <a:t> </a:t>
            </a:r>
            <a:r>
              <a:rPr lang="en-IE" dirty="0" err="1"/>
              <a:t>roimhe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méid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cloiste</a:t>
            </a:r>
            <a:r>
              <a:rPr lang="en-IE" dirty="0"/>
              <a:t> </a:t>
            </a:r>
            <a:r>
              <a:rPr lang="en-IE" dirty="0" err="1"/>
              <a:t>agat</a:t>
            </a:r>
            <a:r>
              <a:rPr lang="en-IE" dirty="0"/>
              <a:t> </a:t>
            </a:r>
            <a:r>
              <a:rPr lang="en-IE" dirty="0" err="1"/>
              <a:t>anois</a:t>
            </a:r>
            <a:r>
              <a:rPr lang="en-IE" dirty="0"/>
              <a:t> </a:t>
            </a:r>
            <a:r>
              <a:rPr lang="en-IE" dirty="0" err="1"/>
              <a:t>faoi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moltaí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 </a:t>
            </a:r>
            <a:r>
              <a:rPr lang="en-IE" dirty="0" err="1"/>
              <a:t>chúrsa</a:t>
            </a:r>
            <a:r>
              <a:rPr lang="en-IE" dirty="0"/>
              <a:t> </a:t>
            </a:r>
            <a:r>
              <a:rPr lang="en-IE" dirty="0" err="1"/>
              <a:t>nua</a:t>
            </a:r>
            <a:r>
              <a:rPr lang="en-IE" dirty="0"/>
              <a:t> </a:t>
            </a:r>
            <a:r>
              <a:rPr lang="en-IE" dirty="0" err="1"/>
              <a:t>Staidéar</a:t>
            </a:r>
            <a:r>
              <a:rPr lang="en-IE" dirty="0"/>
              <a:t> </a:t>
            </a:r>
            <a:r>
              <a:rPr lang="en-IE" dirty="0" err="1"/>
              <a:t>Gnó</a:t>
            </a:r>
            <a:r>
              <a:rPr lang="en-IE" dirty="0"/>
              <a:t>, is </a:t>
            </a:r>
            <a:r>
              <a:rPr lang="en-IE" dirty="0" err="1"/>
              <a:t>mian</a:t>
            </a:r>
            <a:r>
              <a:rPr lang="en-IE" dirty="0"/>
              <a:t> </a:t>
            </a:r>
            <a:r>
              <a:rPr lang="en-IE" dirty="0" err="1"/>
              <a:t>linn</a:t>
            </a:r>
            <a:r>
              <a:rPr lang="en-IE" dirty="0"/>
              <a:t> go </a:t>
            </a:r>
            <a:r>
              <a:rPr lang="en-IE" dirty="0" err="1"/>
              <a:t>labhródh</a:t>
            </a:r>
            <a:r>
              <a:rPr lang="en-IE" dirty="0"/>
              <a:t> </a:t>
            </a:r>
            <a:r>
              <a:rPr lang="en-IE" dirty="0" err="1"/>
              <a:t>sibh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cheithre</a:t>
            </a:r>
            <a:r>
              <a:rPr lang="en-IE" dirty="0"/>
              <a:t> </a:t>
            </a:r>
            <a:r>
              <a:rPr lang="en-IE" dirty="0" err="1"/>
              <a:t>cheist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bhur</a:t>
            </a:r>
            <a:r>
              <a:rPr lang="en-IE" dirty="0"/>
              <a:t> </a:t>
            </a:r>
            <a:r>
              <a:rPr lang="en-IE" dirty="0" err="1"/>
              <a:t>ngrúpaí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aiseolas</a:t>
            </a:r>
            <a:r>
              <a:rPr lang="en-IE" dirty="0"/>
              <a:t> a </a:t>
            </a:r>
            <a:r>
              <a:rPr lang="en-IE" dirty="0" err="1"/>
              <a:t>thabhairt</a:t>
            </a:r>
            <a:r>
              <a:rPr lang="en-IE" dirty="0"/>
              <a:t> </a:t>
            </a:r>
            <a:r>
              <a:rPr lang="en-IE" dirty="0" err="1"/>
              <a:t>dúinn</a:t>
            </a:r>
            <a:r>
              <a:rPr lang="en-IE" dirty="0"/>
              <a:t>. </a:t>
            </a:r>
            <a:endParaRPr lang="en-IE" dirty="0" smtClean="0"/>
          </a:p>
          <a:p>
            <a:endParaRPr lang="en-GB" dirty="0" smtClean="0"/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Go </a:t>
            </a:r>
            <a:r>
              <a:rPr lang="en-GB" dirty="0" err="1" smtClean="0">
                <a:solidFill>
                  <a:srgbClr val="FF0000"/>
                </a:solidFill>
              </a:rPr>
              <a:t>raibh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maith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agat</a:t>
            </a:r>
            <a:r>
              <a:rPr lang="en-GB" dirty="0">
                <a:solidFill>
                  <a:srgbClr val="FF0000"/>
                </a:solidFill>
              </a:rPr>
              <a:t>!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38"/>
          <a:stretch/>
        </p:blipFill>
        <p:spPr>
          <a:xfrm>
            <a:off x="0" y="4815840"/>
            <a:ext cx="2892484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87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2B0C3646421478978268EC64D4857" ma:contentTypeVersion="1" ma:contentTypeDescription="Create a new document." ma:contentTypeScope="" ma:versionID="4b1949e93b93c2186dcff896ebf71f1d">
  <xsd:schema xmlns:xsd="http://www.w3.org/2001/XMLSchema" xmlns:xs="http://www.w3.org/2001/XMLSchema" xmlns:p="http://schemas.microsoft.com/office/2006/metadata/properties" xmlns:ns3="df72b2b6-3f53-4cb8-83f3-cebc88aef144" targetNamespace="http://schemas.microsoft.com/office/2006/metadata/properties" ma:root="true" ma:fieldsID="7d6936f66d4698e716ad3cf43f49d118" ns3:_="">
    <xsd:import namespace="df72b2b6-3f53-4cb8-83f3-cebc88aef144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72b2b6-3f53-4cb8-83f3-cebc88aef14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00AA2A-BA94-43AB-B74E-07ED651E9C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BA9756-3761-44E3-9464-CB78397C3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72b2b6-3f53-4cb8-83f3-cebc88aef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30E1E2-E84B-4B18-BF1B-2D79F530D5B1}">
  <ds:schemaRefs>
    <ds:schemaRef ds:uri="http://www.w3.org/XML/1998/namespace"/>
    <ds:schemaRef ds:uri="http://schemas.microsoft.com/office/2006/metadata/properties"/>
    <ds:schemaRef ds:uri="http://schemas.microsoft.com/office/infopath/2007/PartnerControls"/>
    <ds:schemaRef ds:uri="df72b2b6-3f53-4cb8-83f3-cebc88aef144"/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541</TotalTime>
  <Words>1071</Words>
  <Application>Microsoft Office PowerPoint</Application>
  <PresentationFormat>On-screen Show (4:3)</PresentationFormat>
  <Paragraphs>70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Default Theme</vt:lpstr>
      <vt:lpstr>1_Default Theme</vt:lpstr>
      <vt:lpstr>Staidéar Gnó</vt:lpstr>
      <vt:lpstr>Staidéar Gnó sa tSraith Shóisearach</vt:lpstr>
      <vt:lpstr>An Talamh Domhandaithe</vt:lpstr>
      <vt:lpstr>Foghlaim faoin bhfiontraíocht</vt:lpstr>
      <vt:lpstr>Foghlaim faoin airgeadas</vt:lpstr>
      <vt:lpstr>Foghlaim faoi dhomhan an gheilleagair</vt:lpstr>
      <vt:lpstr>Foghlaim faoin inbhuanaitheacht</vt:lpstr>
      <vt:lpstr>Abair leat!</vt:lpstr>
    </vt:vector>
  </TitlesOfParts>
  <Company>NCCA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Studies</dc:title>
  <dc:creator>John Halbert</dc:creator>
  <cp:lastModifiedBy>Fred Boss</cp:lastModifiedBy>
  <cp:revision>30</cp:revision>
  <dcterms:created xsi:type="dcterms:W3CDTF">2013-09-18T16:08:41Z</dcterms:created>
  <dcterms:modified xsi:type="dcterms:W3CDTF">2014-01-16T12:31:27Z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0x0101000892B0C3646421478978268EC64D4857</vt:lpwstr>
  </property>
</Properties>
</file>