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5" r:id="rId6"/>
    <p:sldId id="266" r:id="rId7"/>
    <p:sldId id="267" r:id="rId8"/>
    <p:sldId id="268" r:id="rId9"/>
    <p:sldId id="261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938" autoAdjust="0"/>
  </p:normalViewPr>
  <p:slideViewPr>
    <p:cSldViewPr>
      <p:cViewPr>
        <p:scale>
          <a:sx n="70" d="100"/>
          <a:sy n="70" d="100"/>
        </p:scale>
        <p:origin x="-48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66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A4B66D-97F5-1D4F-B204-0FD8A4E51344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F5DDCC-764C-E146-99A9-917B20502CE8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1: </a:t>
          </a:r>
          <a:r>
            <a:rPr lang="en-IE" dirty="0" err="1" smtClean="0"/>
            <a:t>Cé</a:t>
          </a:r>
          <a:r>
            <a:rPr lang="en-IE" dirty="0" smtClean="0"/>
            <a:t> </a:t>
          </a:r>
          <a:r>
            <a:rPr lang="en-IE" dirty="0" err="1" smtClean="0"/>
            <a:t>mé</a:t>
          </a:r>
          <a:r>
            <a:rPr lang="en-IE" dirty="0" smtClean="0"/>
            <a:t>?</a:t>
          </a:r>
          <a:endParaRPr lang="en-US" dirty="0"/>
        </a:p>
      </dgm:t>
    </dgm:pt>
    <dgm:pt modelId="{E5D9ECFF-D37C-E64E-98BD-17E4B18F20D8}" type="parTrans" cxnId="{12DA8594-5197-AD48-AFAF-C087AB346A18}">
      <dgm:prSet/>
      <dgm:spPr/>
      <dgm:t>
        <a:bodyPr/>
        <a:lstStyle/>
        <a:p>
          <a:endParaRPr lang="en-US"/>
        </a:p>
      </dgm:t>
    </dgm:pt>
    <dgm:pt modelId="{6723F1CC-A333-7E4E-A96B-3AE1D9DBE573}" type="sibTrans" cxnId="{12DA8594-5197-AD48-AFAF-C087AB346A18}">
      <dgm:prSet/>
      <dgm:spPr/>
      <dgm:t>
        <a:bodyPr/>
        <a:lstStyle/>
        <a:p>
          <a:endParaRPr lang="en-US"/>
        </a:p>
      </dgm:t>
    </dgm:pt>
    <dgm:pt modelId="{9CDB2400-043C-DA43-8225-D581FD3E488C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2: </a:t>
          </a:r>
          <a:r>
            <a:rPr lang="en-IE" dirty="0" err="1" smtClean="0"/>
            <a:t>Aire</a:t>
          </a:r>
          <a:r>
            <a:rPr lang="en-IE" dirty="0" smtClean="0"/>
            <a:t> a </a:t>
          </a:r>
          <a:r>
            <a:rPr lang="en-IE" dirty="0" err="1" smtClean="0"/>
            <a:t>thabhairt</a:t>
          </a:r>
          <a:r>
            <a:rPr lang="en-IE" dirty="0" smtClean="0"/>
            <a:t> </a:t>
          </a:r>
          <a:r>
            <a:rPr lang="en-IE" dirty="0" err="1" smtClean="0"/>
            <a:t>dom</a:t>
          </a:r>
          <a:r>
            <a:rPr lang="en-IE" dirty="0" smtClean="0"/>
            <a:t> </a:t>
          </a:r>
          <a:r>
            <a:rPr lang="en-IE" dirty="0" err="1" smtClean="0"/>
            <a:t>féin</a:t>
          </a:r>
          <a:r>
            <a:rPr lang="en-IE" dirty="0" smtClean="0"/>
            <a:t> </a:t>
          </a:r>
          <a:r>
            <a:rPr lang="en-IE" dirty="0" err="1" smtClean="0"/>
            <a:t>agus</a:t>
          </a:r>
          <a:r>
            <a:rPr lang="en-IE" dirty="0" smtClean="0"/>
            <a:t> do </a:t>
          </a:r>
          <a:r>
            <a:rPr lang="en-IE" dirty="0" err="1" smtClean="0"/>
            <a:t>dhaoine</a:t>
          </a:r>
          <a:r>
            <a:rPr lang="en-IE" dirty="0" smtClean="0"/>
            <a:t> </a:t>
          </a:r>
          <a:r>
            <a:rPr lang="en-IE" dirty="0" err="1" smtClean="0"/>
            <a:t>eile</a:t>
          </a:r>
          <a:endParaRPr lang="en-US" dirty="0"/>
        </a:p>
      </dgm:t>
    </dgm:pt>
    <dgm:pt modelId="{09D8DF50-7FE5-494E-BBFE-D71CFDB26C76}" type="parTrans" cxnId="{1DD4F30D-D53D-3442-A6F2-02E274DC0E5B}">
      <dgm:prSet/>
      <dgm:spPr/>
      <dgm:t>
        <a:bodyPr/>
        <a:lstStyle/>
        <a:p>
          <a:endParaRPr lang="en-US"/>
        </a:p>
      </dgm:t>
    </dgm:pt>
    <dgm:pt modelId="{24BCB727-35EE-2C45-A9E1-9BE5B601ABD6}" type="sibTrans" cxnId="{1DD4F30D-D53D-3442-A6F2-02E274DC0E5B}">
      <dgm:prSet/>
      <dgm:spPr/>
      <dgm:t>
        <a:bodyPr/>
        <a:lstStyle/>
        <a:p>
          <a:endParaRPr lang="en-US"/>
        </a:p>
      </dgm:t>
    </dgm:pt>
    <dgm:pt modelId="{DDCFFA7F-8B5B-D646-863B-61D2B1D724E4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3: I </a:t>
          </a:r>
          <a:r>
            <a:rPr lang="en-IE" dirty="0" err="1" smtClean="0"/>
            <a:t>gcomhar</a:t>
          </a:r>
          <a:r>
            <a:rPr lang="en-IE" dirty="0" smtClean="0"/>
            <a:t> le </a:t>
          </a:r>
          <a:r>
            <a:rPr lang="en-IE" dirty="0" err="1" smtClean="0"/>
            <a:t>chéile</a:t>
          </a:r>
          <a:r>
            <a:rPr lang="en-IE" dirty="0" smtClean="0"/>
            <a:t>!</a:t>
          </a:r>
          <a:endParaRPr lang="en-US" dirty="0"/>
        </a:p>
      </dgm:t>
    </dgm:pt>
    <dgm:pt modelId="{FD98DA1A-BDAB-1A47-9EC2-935990D4CD3E}" type="parTrans" cxnId="{980C114D-EDA6-4346-BF65-1D1252631E81}">
      <dgm:prSet/>
      <dgm:spPr/>
      <dgm:t>
        <a:bodyPr/>
        <a:lstStyle/>
        <a:p>
          <a:endParaRPr lang="en-US"/>
        </a:p>
      </dgm:t>
    </dgm:pt>
    <dgm:pt modelId="{29A63D07-F28A-864E-BC38-310274E24767}" type="sibTrans" cxnId="{980C114D-EDA6-4346-BF65-1D1252631E81}">
      <dgm:prSet/>
      <dgm:spPr/>
      <dgm:t>
        <a:bodyPr/>
        <a:lstStyle/>
        <a:p>
          <a:endParaRPr lang="en-US"/>
        </a:p>
      </dgm:t>
    </dgm:pt>
    <dgm:pt modelId="{E9BD7384-F511-CA42-9A0F-A7A7DB76C6C4}">
      <dgm:prSet phldrT="[Text]"/>
      <dgm:spPr/>
      <dgm:t>
        <a:bodyPr/>
        <a:lstStyle/>
        <a:p>
          <a:r>
            <a:rPr lang="en-IE" dirty="0" err="1" smtClean="0"/>
            <a:t>Sraith</a:t>
          </a:r>
          <a:r>
            <a:rPr lang="en-IE" dirty="0" smtClean="0"/>
            <a:t> 4: </a:t>
          </a:r>
          <a:r>
            <a:rPr lang="en-IE" dirty="0" err="1" smtClean="0"/>
            <a:t>Sláinte</a:t>
          </a:r>
          <a:r>
            <a:rPr lang="en-IE" dirty="0" smtClean="0"/>
            <a:t> </a:t>
          </a:r>
          <a:r>
            <a:rPr lang="en-IE" dirty="0" err="1" smtClean="0"/>
            <a:t>agus</a:t>
          </a:r>
          <a:r>
            <a:rPr lang="en-IE" dirty="0" smtClean="0"/>
            <a:t> </a:t>
          </a:r>
          <a:r>
            <a:rPr lang="en-IE" dirty="0" err="1" smtClean="0"/>
            <a:t>folláine</a:t>
          </a:r>
          <a:r>
            <a:rPr lang="en-IE" dirty="0" smtClean="0"/>
            <a:t> </a:t>
          </a:r>
          <a:r>
            <a:rPr lang="en-IE" dirty="0" err="1" smtClean="0"/>
            <a:t>mheabhrach</a:t>
          </a:r>
          <a:endParaRPr lang="en-US" dirty="0"/>
        </a:p>
      </dgm:t>
    </dgm:pt>
    <dgm:pt modelId="{BE780BB3-7CAB-094B-9729-2DC2F90EC459}" type="parTrans" cxnId="{6D467B26-F7F8-3D47-B89B-0C7E2A2BEE35}">
      <dgm:prSet/>
      <dgm:spPr/>
      <dgm:t>
        <a:bodyPr/>
        <a:lstStyle/>
        <a:p>
          <a:endParaRPr lang="en-US"/>
        </a:p>
      </dgm:t>
    </dgm:pt>
    <dgm:pt modelId="{F544F501-3F92-2747-A6CD-6829FDE6E7AA}" type="sibTrans" cxnId="{6D467B26-F7F8-3D47-B89B-0C7E2A2BEE35}">
      <dgm:prSet/>
      <dgm:spPr/>
      <dgm:t>
        <a:bodyPr/>
        <a:lstStyle/>
        <a:p>
          <a:endParaRPr lang="en-US"/>
        </a:p>
      </dgm:t>
    </dgm:pt>
    <dgm:pt modelId="{CF10C124-1780-194F-8972-639181B0AAE8}" type="pres">
      <dgm:prSet presAssocID="{36A4B66D-97F5-1D4F-B204-0FD8A4E513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109D72F2-C28B-074B-A8F7-1C57CB98638F}" type="pres">
      <dgm:prSet presAssocID="{1EF5DDCC-764C-E146-99A9-917B20502CE8}" presName="parentLin" presStyleCnt="0"/>
      <dgm:spPr/>
    </dgm:pt>
    <dgm:pt modelId="{2BAF8EC6-ADF1-0548-A088-489674D456EC}" type="pres">
      <dgm:prSet presAssocID="{1EF5DDCC-764C-E146-99A9-917B20502CE8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0D2A8314-3011-8F4B-B772-8ABC345B579D}" type="pres">
      <dgm:prSet presAssocID="{1EF5DDCC-764C-E146-99A9-917B20502CE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9B4DFC4-BC0D-AD49-932D-654789C0C9BF}" type="pres">
      <dgm:prSet presAssocID="{1EF5DDCC-764C-E146-99A9-917B20502CE8}" presName="negativeSpace" presStyleCnt="0"/>
      <dgm:spPr/>
    </dgm:pt>
    <dgm:pt modelId="{EAFADAE6-7339-6941-9CD3-0315213FA3E6}" type="pres">
      <dgm:prSet presAssocID="{1EF5DDCC-764C-E146-99A9-917B20502CE8}" presName="childText" presStyleLbl="conFgAcc1" presStyleIdx="0" presStyleCnt="4" custLinFactNeighborY="-18591">
        <dgm:presLayoutVars>
          <dgm:bulletEnabled val="1"/>
        </dgm:presLayoutVars>
      </dgm:prSet>
      <dgm:spPr/>
    </dgm:pt>
    <dgm:pt modelId="{53286E32-6D82-4342-B0E5-2A19164C8A5F}" type="pres">
      <dgm:prSet presAssocID="{6723F1CC-A333-7E4E-A96B-3AE1D9DBE573}" presName="spaceBetweenRectangles" presStyleCnt="0"/>
      <dgm:spPr/>
    </dgm:pt>
    <dgm:pt modelId="{E5921E22-672F-4744-A9D9-3721402D2310}" type="pres">
      <dgm:prSet presAssocID="{9CDB2400-043C-DA43-8225-D581FD3E488C}" presName="parentLin" presStyleCnt="0"/>
      <dgm:spPr/>
    </dgm:pt>
    <dgm:pt modelId="{3D650403-EA80-A444-9770-44B0931CD4D9}" type="pres">
      <dgm:prSet presAssocID="{9CDB2400-043C-DA43-8225-D581FD3E488C}" presName="parentLeftMargin" presStyleLbl="node1" presStyleIdx="0" presStyleCnt="4"/>
      <dgm:spPr/>
      <dgm:t>
        <a:bodyPr/>
        <a:lstStyle/>
        <a:p>
          <a:endParaRPr lang="en-IE"/>
        </a:p>
      </dgm:t>
    </dgm:pt>
    <dgm:pt modelId="{DDF5D863-82CA-454C-AA10-610FFC7C1EBF}" type="pres">
      <dgm:prSet presAssocID="{9CDB2400-043C-DA43-8225-D581FD3E488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4D73E8-8BD3-9E41-BC3C-370B6C6A7C91}" type="pres">
      <dgm:prSet presAssocID="{9CDB2400-043C-DA43-8225-D581FD3E488C}" presName="negativeSpace" presStyleCnt="0"/>
      <dgm:spPr/>
    </dgm:pt>
    <dgm:pt modelId="{8F4211E6-1F49-B841-AB3B-75FEC728BD84}" type="pres">
      <dgm:prSet presAssocID="{9CDB2400-043C-DA43-8225-D581FD3E488C}" presName="childText" presStyleLbl="conFgAcc1" presStyleIdx="1" presStyleCnt="4" custLinFactNeighborX="895" custLinFactNeighborY="-9296">
        <dgm:presLayoutVars>
          <dgm:bulletEnabled val="1"/>
        </dgm:presLayoutVars>
      </dgm:prSet>
      <dgm:spPr/>
    </dgm:pt>
    <dgm:pt modelId="{BDDAFF85-13B6-0949-B69F-32F29F5368D5}" type="pres">
      <dgm:prSet presAssocID="{24BCB727-35EE-2C45-A9E1-9BE5B601ABD6}" presName="spaceBetweenRectangles" presStyleCnt="0"/>
      <dgm:spPr/>
    </dgm:pt>
    <dgm:pt modelId="{19B3AB7D-98FF-9244-8F92-61ADC46830F7}" type="pres">
      <dgm:prSet presAssocID="{DDCFFA7F-8B5B-D646-863B-61D2B1D724E4}" presName="parentLin" presStyleCnt="0"/>
      <dgm:spPr/>
    </dgm:pt>
    <dgm:pt modelId="{E49FF99D-295B-4049-95B8-5EBA6F4D7927}" type="pres">
      <dgm:prSet presAssocID="{DDCFFA7F-8B5B-D646-863B-61D2B1D724E4}" presName="parentLeftMargin" presStyleLbl="node1" presStyleIdx="1" presStyleCnt="4"/>
      <dgm:spPr/>
      <dgm:t>
        <a:bodyPr/>
        <a:lstStyle/>
        <a:p>
          <a:endParaRPr lang="en-IE"/>
        </a:p>
      </dgm:t>
    </dgm:pt>
    <dgm:pt modelId="{ABD7C626-9CF5-6644-8288-2205EED8F8CD}" type="pres">
      <dgm:prSet presAssocID="{DDCFFA7F-8B5B-D646-863B-61D2B1D724E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7B6765-7D56-6140-8CC2-69F0EB915BDE}" type="pres">
      <dgm:prSet presAssocID="{DDCFFA7F-8B5B-D646-863B-61D2B1D724E4}" presName="negativeSpace" presStyleCnt="0"/>
      <dgm:spPr/>
    </dgm:pt>
    <dgm:pt modelId="{BE0865B0-0E9C-FD41-88FA-73CD8704449C}" type="pres">
      <dgm:prSet presAssocID="{DDCFFA7F-8B5B-D646-863B-61D2B1D724E4}" presName="childText" presStyleLbl="conFgAcc1" presStyleIdx="2" presStyleCnt="4">
        <dgm:presLayoutVars>
          <dgm:bulletEnabled val="1"/>
        </dgm:presLayoutVars>
      </dgm:prSet>
      <dgm:spPr/>
    </dgm:pt>
    <dgm:pt modelId="{F47908FE-FE0C-6E46-B9D9-838EC3DF6610}" type="pres">
      <dgm:prSet presAssocID="{29A63D07-F28A-864E-BC38-310274E24767}" presName="spaceBetweenRectangles" presStyleCnt="0"/>
      <dgm:spPr/>
    </dgm:pt>
    <dgm:pt modelId="{BCFF094B-0563-6844-AD1F-6F0AB3D05323}" type="pres">
      <dgm:prSet presAssocID="{E9BD7384-F511-CA42-9A0F-A7A7DB76C6C4}" presName="parentLin" presStyleCnt="0"/>
      <dgm:spPr/>
    </dgm:pt>
    <dgm:pt modelId="{8E9717D7-EF39-8E4E-AE1F-3269A4BDD512}" type="pres">
      <dgm:prSet presAssocID="{E9BD7384-F511-CA42-9A0F-A7A7DB76C6C4}" presName="parentLeftMargin" presStyleLbl="node1" presStyleIdx="2" presStyleCnt="4"/>
      <dgm:spPr/>
      <dgm:t>
        <a:bodyPr/>
        <a:lstStyle/>
        <a:p>
          <a:endParaRPr lang="en-IE"/>
        </a:p>
      </dgm:t>
    </dgm:pt>
    <dgm:pt modelId="{3F153731-E838-B148-BAE5-6A7CD1969D76}" type="pres">
      <dgm:prSet presAssocID="{E9BD7384-F511-CA42-9A0F-A7A7DB76C6C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14CA62-1C50-204D-8428-DF3205C3A274}" type="pres">
      <dgm:prSet presAssocID="{E9BD7384-F511-CA42-9A0F-A7A7DB76C6C4}" presName="negativeSpace" presStyleCnt="0"/>
      <dgm:spPr/>
    </dgm:pt>
    <dgm:pt modelId="{28672B26-4E5A-8940-AD48-57638FAB9E46}" type="pres">
      <dgm:prSet presAssocID="{E9BD7384-F511-CA42-9A0F-A7A7DB76C6C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2DA8594-5197-AD48-AFAF-C087AB346A18}" srcId="{36A4B66D-97F5-1D4F-B204-0FD8A4E51344}" destId="{1EF5DDCC-764C-E146-99A9-917B20502CE8}" srcOrd="0" destOrd="0" parTransId="{E5D9ECFF-D37C-E64E-98BD-17E4B18F20D8}" sibTransId="{6723F1CC-A333-7E4E-A96B-3AE1D9DBE573}"/>
    <dgm:cxn modelId="{1DD4F30D-D53D-3442-A6F2-02E274DC0E5B}" srcId="{36A4B66D-97F5-1D4F-B204-0FD8A4E51344}" destId="{9CDB2400-043C-DA43-8225-D581FD3E488C}" srcOrd="1" destOrd="0" parTransId="{09D8DF50-7FE5-494E-BBFE-D71CFDB26C76}" sibTransId="{24BCB727-35EE-2C45-A9E1-9BE5B601ABD6}"/>
    <dgm:cxn modelId="{4CD8A483-0B1A-4305-8935-613AF9F97B76}" type="presOf" srcId="{9CDB2400-043C-DA43-8225-D581FD3E488C}" destId="{DDF5D863-82CA-454C-AA10-610FFC7C1EBF}" srcOrd="1" destOrd="0" presId="urn:microsoft.com/office/officeart/2005/8/layout/list1"/>
    <dgm:cxn modelId="{6D467B26-F7F8-3D47-B89B-0C7E2A2BEE35}" srcId="{36A4B66D-97F5-1D4F-B204-0FD8A4E51344}" destId="{E9BD7384-F511-CA42-9A0F-A7A7DB76C6C4}" srcOrd="3" destOrd="0" parTransId="{BE780BB3-7CAB-094B-9729-2DC2F90EC459}" sibTransId="{F544F501-3F92-2747-A6CD-6829FDE6E7AA}"/>
    <dgm:cxn modelId="{9727636D-82F5-409D-80B7-4BB52C7278B0}" type="presOf" srcId="{DDCFFA7F-8B5B-D646-863B-61D2B1D724E4}" destId="{E49FF99D-295B-4049-95B8-5EBA6F4D7927}" srcOrd="0" destOrd="0" presId="urn:microsoft.com/office/officeart/2005/8/layout/list1"/>
    <dgm:cxn modelId="{F1602B67-ADC7-4F05-B4CA-910D08B2692E}" type="presOf" srcId="{E9BD7384-F511-CA42-9A0F-A7A7DB76C6C4}" destId="{3F153731-E838-B148-BAE5-6A7CD1969D76}" srcOrd="1" destOrd="0" presId="urn:microsoft.com/office/officeart/2005/8/layout/list1"/>
    <dgm:cxn modelId="{DE90B075-9D80-4DB8-A697-580E89715C1C}" type="presOf" srcId="{1EF5DDCC-764C-E146-99A9-917B20502CE8}" destId="{0D2A8314-3011-8F4B-B772-8ABC345B579D}" srcOrd="1" destOrd="0" presId="urn:microsoft.com/office/officeart/2005/8/layout/list1"/>
    <dgm:cxn modelId="{64AD05E9-E05B-4334-84D0-CF6F40A569EF}" type="presOf" srcId="{E9BD7384-F511-CA42-9A0F-A7A7DB76C6C4}" destId="{8E9717D7-EF39-8E4E-AE1F-3269A4BDD512}" srcOrd="0" destOrd="0" presId="urn:microsoft.com/office/officeart/2005/8/layout/list1"/>
    <dgm:cxn modelId="{9636194B-CC86-4050-ABB0-4E309A004886}" type="presOf" srcId="{1EF5DDCC-764C-E146-99A9-917B20502CE8}" destId="{2BAF8EC6-ADF1-0548-A088-489674D456EC}" srcOrd="0" destOrd="0" presId="urn:microsoft.com/office/officeart/2005/8/layout/list1"/>
    <dgm:cxn modelId="{48A17212-8D2E-472D-9011-A6C58D347698}" type="presOf" srcId="{9CDB2400-043C-DA43-8225-D581FD3E488C}" destId="{3D650403-EA80-A444-9770-44B0931CD4D9}" srcOrd="0" destOrd="0" presId="urn:microsoft.com/office/officeart/2005/8/layout/list1"/>
    <dgm:cxn modelId="{980C114D-EDA6-4346-BF65-1D1252631E81}" srcId="{36A4B66D-97F5-1D4F-B204-0FD8A4E51344}" destId="{DDCFFA7F-8B5B-D646-863B-61D2B1D724E4}" srcOrd="2" destOrd="0" parTransId="{FD98DA1A-BDAB-1A47-9EC2-935990D4CD3E}" sibTransId="{29A63D07-F28A-864E-BC38-310274E24767}"/>
    <dgm:cxn modelId="{546772E0-F3A8-4754-8D96-AB2C7FE7779B}" type="presOf" srcId="{DDCFFA7F-8B5B-D646-863B-61D2B1D724E4}" destId="{ABD7C626-9CF5-6644-8288-2205EED8F8CD}" srcOrd="1" destOrd="0" presId="urn:microsoft.com/office/officeart/2005/8/layout/list1"/>
    <dgm:cxn modelId="{C491B73B-BE2A-4EB3-8C8E-3D0DC08B77A1}" type="presOf" srcId="{36A4B66D-97F5-1D4F-B204-0FD8A4E51344}" destId="{CF10C124-1780-194F-8972-639181B0AAE8}" srcOrd="0" destOrd="0" presId="urn:microsoft.com/office/officeart/2005/8/layout/list1"/>
    <dgm:cxn modelId="{455C4959-FFE2-4B3A-94A4-95F370556159}" type="presParOf" srcId="{CF10C124-1780-194F-8972-639181B0AAE8}" destId="{109D72F2-C28B-074B-A8F7-1C57CB98638F}" srcOrd="0" destOrd="0" presId="urn:microsoft.com/office/officeart/2005/8/layout/list1"/>
    <dgm:cxn modelId="{224C6D6C-0029-40B1-8658-C73330BA75E8}" type="presParOf" srcId="{109D72F2-C28B-074B-A8F7-1C57CB98638F}" destId="{2BAF8EC6-ADF1-0548-A088-489674D456EC}" srcOrd="0" destOrd="0" presId="urn:microsoft.com/office/officeart/2005/8/layout/list1"/>
    <dgm:cxn modelId="{1D087CA6-A1CE-4AD0-8C99-760D0DAB6DB3}" type="presParOf" srcId="{109D72F2-C28B-074B-A8F7-1C57CB98638F}" destId="{0D2A8314-3011-8F4B-B772-8ABC345B579D}" srcOrd="1" destOrd="0" presId="urn:microsoft.com/office/officeart/2005/8/layout/list1"/>
    <dgm:cxn modelId="{98DE1472-5B44-49CD-AB74-00288028DAE5}" type="presParOf" srcId="{CF10C124-1780-194F-8972-639181B0AAE8}" destId="{99B4DFC4-BC0D-AD49-932D-654789C0C9BF}" srcOrd="1" destOrd="0" presId="urn:microsoft.com/office/officeart/2005/8/layout/list1"/>
    <dgm:cxn modelId="{383E80CE-99B1-4D0B-A34C-A66C1AF5F567}" type="presParOf" srcId="{CF10C124-1780-194F-8972-639181B0AAE8}" destId="{EAFADAE6-7339-6941-9CD3-0315213FA3E6}" srcOrd="2" destOrd="0" presId="urn:microsoft.com/office/officeart/2005/8/layout/list1"/>
    <dgm:cxn modelId="{09A5717D-86FB-4595-AF5F-ED48E09F9604}" type="presParOf" srcId="{CF10C124-1780-194F-8972-639181B0AAE8}" destId="{53286E32-6D82-4342-B0E5-2A19164C8A5F}" srcOrd="3" destOrd="0" presId="urn:microsoft.com/office/officeart/2005/8/layout/list1"/>
    <dgm:cxn modelId="{873CB589-46AE-4FD4-B242-330084E2B314}" type="presParOf" srcId="{CF10C124-1780-194F-8972-639181B0AAE8}" destId="{E5921E22-672F-4744-A9D9-3721402D2310}" srcOrd="4" destOrd="0" presId="urn:microsoft.com/office/officeart/2005/8/layout/list1"/>
    <dgm:cxn modelId="{ECD26D95-CAF0-45D9-8594-910484DF5827}" type="presParOf" srcId="{E5921E22-672F-4744-A9D9-3721402D2310}" destId="{3D650403-EA80-A444-9770-44B0931CD4D9}" srcOrd="0" destOrd="0" presId="urn:microsoft.com/office/officeart/2005/8/layout/list1"/>
    <dgm:cxn modelId="{38512954-B3E4-4168-9B34-48E1F59CDDE1}" type="presParOf" srcId="{E5921E22-672F-4744-A9D9-3721402D2310}" destId="{DDF5D863-82CA-454C-AA10-610FFC7C1EBF}" srcOrd="1" destOrd="0" presId="urn:microsoft.com/office/officeart/2005/8/layout/list1"/>
    <dgm:cxn modelId="{C71E8987-CCF3-44E9-96F2-1C43460CCD32}" type="presParOf" srcId="{CF10C124-1780-194F-8972-639181B0AAE8}" destId="{934D73E8-8BD3-9E41-BC3C-370B6C6A7C91}" srcOrd="5" destOrd="0" presId="urn:microsoft.com/office/officeart/2005/8/layout/list1"/>
    <dgm:cxn modelId="{CF581B5A-A4AA-464D-8E9C-AFD78F75B83B}" type="presParOf" srcId="{CF10C124-1780-194F-8972-639181B0AAE8}" destId="{8F4211E6-1F49-B841-AB3B-75FEC728BD84}" srcOrd="6" destOrd="0" presId="urn:microsoft.com/office/officeart/2005/8/layout/list1"/>
    <dgm:cxn modelId="{EC2EAD5C-E788-46D4-A749-687EAF48EA48}" type="presParOf" srcId="{CF10C124-1780-194F-8972-639181B0AAE8}" destId="{BDDAFF85-13B6-0949-B69F-32F29F5368D5}" srcOrd="7" destOrd="0" presId="urn:microsoft.com/office/officeart/2005/8/layout/list1"/>
    <dgm:cxn modelId="{D1EE4B9F-3AAD-4017-AA11-E9284E4BD7C4}" type="presParOf" srcId="{CF10C124-1780-194F-8972-639181B0AAE8}" destId="{19B3AB7D-98FF-9244-8F92-61ADC46830F7}" srcOrd="8" destOrd="0" presId="urn:microsoft.com/office/officeart/2005/8/layout/list1"/>
    <dgm:cxn modelId="{4E3698A3-BF93-40DE-99E5-D795CB338838}" type="presParOf" srcId="{19B3AB7D-98FF-9244-8F92-61ADC46830F7}" destId="{E49FF99D-295B-4049-95B8-5EBA6F4D7927}" srcOrd="0" destOrd="0" presId="urn:microsoft.com/office/officeart/2005/8/layout/list1"/>
    <dgm:cxn modelId="{73C46C09-8DDC-40F2-857B-3F5DA3D4963C}" type="presParOf" srcId="{19B3AB7D-98FF-9244-8F92-61ADC46830F7}" destId="{ABD7C626-9CF5-6644-8288-2205EED8F8CD}" srcOrd="1" destOrd="0" presId="urn:microsoft.com/office/officeart/2005/8/layout/list1"/>
    <dgm:cxn modelId="{5A75DC8E-2B52-4568-85A7-63CA9F99230D}" type="presParOf" srcId="{CF10C124-1780-194F-8972-639181B0AAE8}" destId="{B77B6765-7D56-6140-8CC2-69F0EB915BDE}" srcOrd="9" destOrd="0" presId="urn:microsoft.com/office/officeart/2005/8/layout/list1"/>
    <dgm:cxn modelId="{64836744-88EC-4FFB-A44B-E50BF70C854F}" type="presParOf" srcId="{CF10C124-1780-194F-8972-639181B0AAE8}" destId="{BE0865B0-0E9C-FD41-88FA-73CD8704449C}" srcOrd="10" destOrd="0" presId="urn:microsoft.com/office/officeart/2005/8/layout/list1"/>
    <dgm:cxn modelId="{8B6D0698-B6F2-46CE-AE8B-6DA52F307B58}" type="presParOf" srcId="{CF10C124-1780-194F-8972-639181B0AAE8}" destId="{F47908FE-FE0C-6E46-B9D9-838EC3DF6610}" srcOrd="11" destOrd="0" presId="urn:microsoft.com/office/officeart/2005/8/layout/list1"/>
    <dgm:cxn modelId="{AF85CA06-2568-4F14-8351-81250F2E58A3}" type="presParOf" srcId="{CF10C124-1780-194F-8972-639181B0AAE8}" destId="{BCFF094B-0563-6844-AD1F-6F0AB3D05323}" srcOrd="12" destOrd="0" presId="urn:microsoft.com/office/officeart/2005/8/layout/list1"/>
    <dgm:cxn modelId="{3098CC44-FAC7-492B-B23C-AD155D694584}" type="presParOf" srcId="{BCFF094B-0563-6844-AD1F-6F0AB3D05323}" destId="{8E9717D7-EF39-8E4E-AE1F-3269A4BDD512}" srcOrd="0" destOrd="0" presId="urn:microsoft.com/office/officeart/2005/8/layout/list1"/>
    <dgm:cxn modelId="{21EE8C3E-C0EF-4869-AC7E-153082C9D6CE}" type="presParOf" srcId="{BCFF094B-0563-6844-AD1F-6F0AB3D05323}" destId="{3F153731-E838-B148-BAE5-6A7CD1969D76}" srcOrd="1" destOrd="0" presId="urn:microsoft.com/office/officeart/2005/8/layout/list1"/>
    <dgm:cxn modelId="{8099E780-1C02-4D1C-A075-1335E0A24649}" type="presParOf" srcId="{CF10C124-1780-194F-8972-639181B0AAE8}" destId="{8114CA62-1C50-204D-8428-DF3205C3A274}" srcOrd="13" destOrd="0" presId="urn:microsoft.com/office/officeart/2005/8/layout/list1"/>
    <dgm:cxn modelId="{90DD441B-D9CB-4AE7-BB8E-FC7790F2530C}" type="presParOf" srcId="{CF10C124-1780-194F-8972-639181B0AAE8}" destId="{28672B26-4E5A-8940-AD48-57638FAB9E4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ADAE6-7339-6941-9CD3-0315213FA3E6}">
      <dsp:nvSpPr>
        <dsp:cNvPr id="0" name=""/>
        <dsp:cNvSpPr/>
      </dsp:nvSpPr>
      <dsp:spPr>
        <a:xfrm>
          <a:off x="0" y="1732507"/>
          <a:ext cx="483502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2A8314-3011-8F4B-B772-8ABC345B579D}">
      <dsp:nvSpPr>
        <dsp:cNvPr id="0" name=""/>
        <dsp:cNvSpPr/>
      </dsp:nvSpPr>
      <dsp:spPr>
        <a:xfrm>
          <a:off x="241751" y="1594946"/>
          <a:ext cx="3384519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927" tIns="0" rIns="127927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 dirty="0" err="1" smtClean="0"/>
            <a:t>Sraith</a:t>
          </a:r>
          <a:r>
            <a:rPr lang="en-IE" sz="1000" kern="1200" dirty="0" smtClean="0"/>
            <a:t> 1: </a:t>
          </a:r>
          <a:r>
            <a:rPr lang="en-IE" sz="1000" kern="1200" dirty="0" err="1" smtClean="0"/>
            <a:t>Cé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mé</a:t>
          </a:r>
          <a:r>
            <a:rPr lang="en-IE" sz="1000" kern="1200" dirty="0" smtClean="0"/>
            <a:t>?</a:t>
          </a:r>
          <a:endParaRPr lang="en-US" sz="1000" kern="1200" dirty="0"/>
        </a:p>
      </dsp:txBody>
      <dsp:txXfrm>
        <a:off x="256161" y="1609356"/>
        <a:ext cx="3355699" cy="266380"/>
      </dsp:txXfrm>
    </dsp:sp>
    <dsp:sp modelId="{8F4211E6-1F49-B841-AB3B-75FEC728BD84}">
      <dsp:nvSpPr>
        <dsp:cNvPr id="0" name=""/>
        <dsp:cNvSpPr/>
      </dsp:nvSpPr>
      <dsp:spPr>
        <a:xfrm>
          <a:off x="0" y="2191126"/>
          <a:ext cx="483502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5D863-82CA-454C-AA10-610FFC7C1EBF}">
      <dsp:nvSpPr>
        <dsp:cNvPr id="0" name=""/>
        <dsp:cNvSpPr/>
      </dsp:nvSpPr>
      <dsp:spPr>
        <a:xfrm>
          <a:off x="241751" y="2048546"/>
          <a:ext cx="3384519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927" tIns="0" rIns="127927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 dirty="0" err="1" smtClean="0"/>
            <a:t>Sraith</a:t>
          </a:r>
          <a:r>
            <a:rPr lang="en-IE" sz="1000" kern="1200" dirty="0" smtClean="0"/>
            <a:t> 2: </a:t>
          </a:r>
          <a:r>
            <a:rPr lang="en-IE" sz="1000" kern="1200" dirty="0" err="1" smtClean="0"/>
            <a:t>Aire</a:t>
          </a:r>
          <a:r>
            <a:rPr lang="en-IE" sz="1000" kern="1200" dirty="0" smtClean="0"/>
            <a:t> a </a:t>
          </a:r>
          <a:r>
            <a:rPr lang="en-IE" sz="1000" kern="1200" dirty="0" err="1" smtClean="0"/>
            <a:t>thabhairt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dom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féin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agus</a:t>
          </a:r>
          <a:r>
            <a:rPr lang="en-IE" sz="1000" kern="1200" dirty="0" smtClean="0"/>
            <a:t> do </a:t>
          </a:r>
          <a:r>
            <a:rPr lang="en-IE" sz="1000" kern="1200" dirty="0" err="1" smtClean="0"/>
            <a:t>dhaoine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eile</a:t>
          </a:r>
          <a:endParaRPr lang="en-US" sz="1000" kern="1200" dirty="0"/>
        </a:p>
      </dsp:txBody>
      <dsp:txXfrm>
        <a:off x="256161" y="2062956"/>
        <a:ext cx="3355699" cy="266380"/>
      </dsp:txXfrm>
    </dsp:sp>
    <dsp:sp modelId="{BE0865B0-0E9C-FD41-88FA-73CD8704449C}">
      <dsp:nvSpPr>
        <dsp:cNvPr id="0" name=""/>
        <dsp:cNvSpPr/>
      </dsp:nvSpPr>
      <dsp:spPr>
        <a:xfrm>
          <a:off x="0" y="2649746"/>
          <a:ext cx="483502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D7C626-9CF5-6644-8288-2205EED8F8CD}">
      <dsp:nvSpPr>
        <dsp:cNvPr id="0" name=""/>
        <dsp:cNvSpPr/>
      </dsp:nvSpPr>
      <dsp:spPr>
        <a:xfrm>
          <a:off x="241751" y="2502146"/>
          <a:ext cx="3384519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927" tIns="0" rIns="127927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 dirty="0" err="1" smtClean="0"/>
            <a:t>Sraith</a:t>
          </a:r>
          <a:r>
            <a:rPr lang="en-IE" sz="1000" kern="1200" dirty="0" smtClean="0"/>
            <a:t> 3: I </a:t>
          </a:r>
          <a:r>
            <a:rPr lang="en-IE" sz="1000" kern="1200" dirty="0" err="1" smtClean="0"/>
            <a:t>gcomhar</a:t>
          </a:r>
          <a:r>
            <a:rPr lang="en-IE" sz="1000" kern="1200" dirty="0" smtClean="0"/>
            <a:t> le </a:t>
          </a:r>
          <a:r>
            <a:rPr lang="en-IE" sz="1000" kern="1200" dirty="0" err="1" smtClean="0"/>
            <a:t>chéile</a:t>
          </a:r>
          <a:r>
            <a:rPr lang="en-IE" sz="1000" kern="1200" dirty="0" smtClean="0"/>
            <a:t>!</a:t>
          </a:r>
          <a:endParaRPr lang="en-US" sz="1000" kern="1200" dirty="0"/>
        </a:p>
      </dsp:txBody>
      <dsp:txXfrm>
        <a:off x="256161" y="2516556"/>
        <a:ext cx="3355699" cy="266380"/>
      </dsp:txXfrm>
    </dsp:sp>
    <dsp:sp modelId="{28672B26-4E5A-8940-AD48-57638FAB9E46}">
      <dsp:nvSpPr>
        <dsp:cNvPr id="0" name=""/>
        <dsp:cNvSpPr/>
      </dsp:nvSpPr>
      <dsp:spPr>
        <a:xfrm>
          <a:off x="0" y="3103346"/>
          <a:ext cx="4835028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153731-E838-B148-BAE5-6A7CD1969D76}">
      <dsp:nvSpPr>
        <dsp:cNvPr id="0" name=""/>
        <dsp:cNvSpPr/>
      </dsp:nvSpPr>
      <dsp:spPr>
        <a:xfrm>
          <a:off x="241751" y="2955746"/>
          <a:ext cx="3384519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927" tIns="0" rIns="127927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000" kern="1200" dirty="0" err="1" smtClean="0"/>
            <a:t>Sraith</a:t>
          </a:r>
          <a:r>
            <a:rPr lang="en-IE" sz="1000" kern="1200" dirty="0" smtClean="0"/>
            <a:t> 4: </a:t>
          </a:r>
          <a:r>
            <a:rPr lang="en-IE" sz="1000" kern="1200" dirty="0" err="1" smtClean="0"/>
            <a:t>Sláinte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agus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folláine</a:t>
          </a:r>
          <a:r>
            <a:rPr lang="en-IE" sz="1000" kern="1200" dirty="0" smtClean="0"/>
            <a:t> </a:t>
          </a:r>
          <a:r>
            <a:rPr lang="en-IE" sz="1000" kern="1200" dirty="0" err="1" smtClean="0"/>
            <a:t>mheabhrach</a:t>
          </a:r>
          <a:endParaRPr lang="en-US" sz="1000" kern="1200" dirty="0"/>
        </a:p>
      </dsp:txBody>
      <dsp:txXfrm>
        <a:off x="256161" y="2970156"/>
        <a:ext cx="3355699" cy="26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2E798-8504-4DC6-972D-872152881744}" type="datetimeFigureOut">
              <a:rPr lang="en-IE" smtClean="0"/>
              <a:t>16/01/2014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3AA0F-D9E2-486E-98A0-574E8D30B2B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8796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6130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Ba </a:t>
            </a:r>
            <a:r>
              <a:rPr lang="en-IE" dirty="0" err="1" smtClean="0"/>
              <a:t>mhaith</a:t>
            </a:r>
            <a:r>
              <a:rPr lang="en-IE" dirty="0" smtClean="0"/>
              <a:t> </a:t>
            </a:r>
            <a:r>
              <a:rPr lang="en-IE" dirty="0" err="1" smtClean="0"/>
              <a:t>linn</a:t>
            </a:r>
            <a:r>
              <a:rPr lang="en-IE" dirty="0" smtClean="0"/>
              <a:t> a </a:t>
            </a:r>
            <a:r>
              <a:rPr lang="en-IE" dirty="0" err="1" smtClean="0"/>
              <a:t>chloisteáil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a </a:t>
            </a:r>
            <a:r>
              <a:rPr lang="en-IE" dirty="0" err="1" smtClean="0"/>
              <a:t>shíleann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smaointe</a:t>
            </a:r>
            <a:r>
              <a:rPr lang="en-IE" dirty="0" smtClean="0"/>
              <a:t> </a:t>
            </a:r>
            <a:r>
              <a:rPr lang="en-IE" dirty="0" err="1" smtClean="0"/>
              <a:t>seo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dtaobh</a:t>
            </a:r>
            <a:r>
              <a:rPr lang="en-IE" dirty="0" smtClean="0"/>
              <a:t> </a:t>
            </a:r>
            <a:r>
              <a:rPr lang="en-IE" dirty="0" err="1" smtClean="0"/>
              <a:t>ghearrchúrsa</a:t>
            </a:r>
            <a:r>
              <a:rPr lang="en-IE" smtClean="0"/>
              <a:t> an OSPS.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5576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300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IE" dirty="0" smtClean="0"/>
              <a:t>Is í </a:t>
            </a:r>
            <a:r>
              <a:rPr lang="en-IE" dirty="0" err="1" smtClean="0"/>
              <a:t>aidhm</a:t>
            </a:r>
            <a:r>
              <a:rPr lang="en-IE" dirty="0" smtClean="0"/>
              <a:t> an </a:t>
            </a:r>
            <a:r>
              <a:rPr lang="en-IE" dirty="0" err="1" smtClean="0"/>
              <a:t>ghearrchúrsa</a:t>
            </a:r>
            <a:r>
              <a:rPr lang="en-IE" dirty="0" smtClean="0"/>
              <a:t> san OSPS an </a:t>
            </a:r>
            <a:r>
              <a:rPr lang="en-IE" dirty="0" err="1" smtClean="0"/>
              <a:t>spás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t-am a </a:t>
            </a:r>
            <a:r>
              <a:rPr lang="en-IE" dirty="0" err="1" smtClean="0"/>
              <a:t>chruthú</a:t>
            </a:r>
            <a:r>
              <a:rPr lang="en-IE" dirty="0" smtClean="0"/>
              <a:t> do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fúthu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dhaoine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,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féinmheas</a:t>
            </a:r>
            <a:r>
              <a:rPr lang="en-IE" dirty="0" smtClean="0"/>
              <a:t> </a:t>
            </a:r>
            <a:r>
              <a:rPr lang="en-IE" dirty="0" err="1" smtClean="0"/>
              <a:t>dearfach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</a:t>
            </a:r>
            <a:r>
              <a:rPr lang="en-IE" dirty="0" err="1" smtClean="0"/>
              <a:t>cinntí</a:t>
            </a:r>
            <a:r>
              <a:rPr lang="en-IE" dirty="0" smtClean="0"/>
              <a:t> </a:t>
            </a:r>
            <a:r>
              <a:rPr lang="en-IE" dirty="0" err="1" smtClean="0"/>
              <a:t>sláintiúla</a:t>
            </a:r>
            <a:r>
              <a:rPr lang="en-IE" dirty="0" smtClean="0"/>
              <a:t> </a:t>
            </a:r>
            <a:r>
              <a:rPr lang="en-IE" dirty="0" err="1" smtClean="0"/>
              <a:t>eolasacha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dtaobh</a:t>
            </a:r>
            <a:r>
              <a:rPr lang="en-IE" dirty="0" smtClean="0"/>
              <a:t> a </a:t>
            </a:r>
            <a:r>
              <a:rPr lang="en-IE" dirty="0" err="1" smtClean="0"/>
              <a:t>sláinte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bhfolláine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cuid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.  </a:t>
            </a:r>
          </a:p>
          <a:p>
            <a:pPr eaLnBrk="1" hangingPunct="1">
              <a:defRPr/>
            </a:pPr>
            <a:r>
              <a:rPr lang="en-IE" dirty="0" smtClean="0"/>
              <a:t>Is </a:t>
            </a:r>
            <a:r>
              <a:rPr lang="en-IE" dirty="0" err="1" smtClean="0"/>
              <a:t>rún</a:t>
            </a:r>
            <a:r>
              <a:rPr lang="en-IE" dirty="0" smtClean="0"/>
              <a:t> leis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tacú</a:t>
            </a:r>
            <a:r>
              <a:rPr lang="en-IE" dirty="0" smtClean="0"/>
              <a:t> le </a:t>
            </a:r>
            <a:r>
              <a:rPr lang="en-IE" dirty="0" err="1" smtClean="0"/>
              <a:t>scoláirí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iad</a:t>
            </a:r>
            <a:r>
              <a:rPr lang="en-IE" dirty="0" smtClean="0"/>
              <a:t> ag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</a:t>
            </a:r>
            <a:r>
              <a:rPr lang="en-IE" dirty="0" err="1" smtClean="0"/>
              <a:t>caidrimh</a:t>
            </a:r>
            <a:r>
              <a:rPr lang="en-IE" dirty="0" smtClean="0"/>
              <a:t> </a:t>
            </a:r>
            <a:r>
              <a:rPr lang="en-IE" dirty="0" err="1" smtClean="0"/>
              <a:t>shláintiúla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choimeád</a:t>
            </a:r>
            <a:endParaRPr lang="en-IE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6EC07C7-B6F0-4DF2-81F1-AD602A1F31BE}" type="slidenum">
              <a:rPr lang="en-IE" sz="1300">
                <a:solidFill>
                  <a:srgbClr val="000000"/>
                </a:solidFill>
              </a:rPr>
              <a:pPr eaLnBrk="1" hangingPunct="1"/>
              <a:t>3</a:t>
            </a:fld>
            <a:endParaRPr lang="en-IE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97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613" eaLnBrk="1" hangingPunct="1">
              <a:spcBef>
                <a:spcPct val="0"/>
              </a:spcBef>
            </a:pP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Tá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ceithre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sraitheanna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ghearrchúrsa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tabharfaidh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chéad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chúpla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sleamhnán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eile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níos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mó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sonraí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ar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mbeidh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á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fhoghlaim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i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ngach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ceann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en-IE" sz="1300" dirty="0" err="1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díobh</a:t>
            </a:r>
            <a:r>
              <a:rPr lang="en-IE" sz="1300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.</a:t>
            </a:r>
            <a:endParaRPr lang="en-IE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71D3BDD-E1D9-48D5-855A-1DC33938C623}" type="slidenum">
              <a:rPr lang="en-IE" sz="1300">
                <a:solidFill>
                  <a:srgbClr val="000000"/>
                </a:solidFill>
              </a:rPr>
              <a:pPr eaLnBrk="1" hangingPunct="1"/>
              <a:t>4</a:t>
            </a:fld>
            <a:endParaRPr lang="en-IE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896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1, </a:t>
            </a: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ag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fút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dhaoine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,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céard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tábhachtach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, an </a:t>
            </a:r>
            <a:r>
              <a:rPr lang="en-IE" dirty="0" err="1" smtClean="0"/>
              <a:t>chaoi</a:t>
            </a:r>
            <a:r>
              <a:rPr lang="en-IE" dirty="0" smtClean="0"/>
              <a:t> a n-</a:t>
            </a:r>
            <a:r>
              <a:rPr lang="en-IE" dirty="0" err="1" smtClean="0"/>
              <a:t>imríonn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roghanna</a:t>
            </a:r>
            <a:r>
              <a:rPr lang="en-IE" dirty="0" smtClean="0"/>
              <a:t> a </a:t>
            </a:r>
            <a:r>
              <a:rPr lang="en-IE" dirty="0" err="1" smtClean="0"/>
              <a:t>dhéanann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tionchar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leasa</a:t>
            </a:r>
            <a:r>
              <a:rPr lang="en-IE" dirty="0" smtClean="0"/>
              <a:t> </a:t>
            </a:r>
            <a:r>
              <a:rPr lang="en-IE" dirty="0" err="1" smtClean="0"/>
              <a:t>nó</a:t>
            </a:r>
            <a:r>
              <a:rPr lang="en-IE" dirty="0" smtClean="0"/>
              <a:t> </a:t>
            </a:r>
            <a:r>
              <a:rPr lang="en-IE" dirty="0" err="1" smtClean="0"/>
              <a:t>aimhleasa</a:t>
            </a:r>
            <a:r>
              <a:rPr lang="en-IE" dirty="0" smtClean="0"/>
              <a:t> ort.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chinntí</a:t>
            </a:r>
            <a:r>
              <a:rPr lang="en-IE" dirty="0" smtClean="0"/>
              <a:t> </a:t>
            </a:r>
            <a:r>
              <a:rPr lang="en-IE" dirty="0" err="1" smtClean="0"/>
              <a:t>maithe</a:t>
            </a:r>
            <a:r>
              <a:rPr lang="en-IE" dirty="0" smtClean="0"/>
              <a:t> a </a:t>
            </a:r>
            <a:r>
              <a:rPr lang="en-IE" dirty="0" err="1" smtClean="0"/>
              <a:t>dhéanamh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a </a:t>
            </a:r>
            <a:r>
              <a:rPr lang="en-IE" dirty="0" err="1" smtClean="0"/>
              <a:t>leiríonn</a:t>
            </a:r>
            <a:r>
              <a:rPr lang="en-IE" dirty="0" smtClean="0"/>
              <a:t> </a:t>
            </a:r>
            <a:r>
              <a:rPr lang="en-IE" dirty="0" err="1" smtClean="0"/>
              <a:t>meas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do </a:t>
            </a:r>
            <a:r>
              <a:rPr lang="en-IE" dirty="0" err="1" smtClean="0"/>
              <a:t>chearta</a:t>
            </a:r>
            <a:r>
              <a:rPr lang="en-IE" dirty="0" smtClean="0"/>
              <a:t>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76695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 </a:t>
            </a:r>
            <a:r>
              <a:rPr lang="en-IE" dirty="0" err="1" smtClean="0"/>
              <a:t>Sraith</a:t>
            </a:r>
            <a:r>
              <a:rPr lang="en-IE" dirty="0" smtClean="0"/>
              <a:t> 2, </a:t>
            </a:r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ag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conas</a:t>
            </a:r>
            <a:r>
              <a:rPr lang="en-IE" dirty="0" smtClean="0"/>
              <a:t> </a:t>
            </a:r>
            <a:r>
              <a:rPr lang="en-IE" dirty="0" err="1" smtClean="0"/>
              <a:t>freagracht</a:t>
            </a:r>
            <a:r>
              <a:rPr lang="en-IE" dirty="0" smtClean="0"/>
              <a:t> a </a:t>
            </a:r>
            <a:r>
              <a:rPr lang="en-IE" dirty="0" err="1" smtClean="0"/>
              <a:t>ghlacadh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 do </a:t>
            </a:r>
            <a:r>
              <a:rPr lang="en-IE" dirty="0" err="1" smtClean="0"/>
              <a:t>shláinte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d’fholláine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, go </a:t>
            </a:r>
            <a:r>
              <a:rPr lang="en-IE" dirty="0" err="1" smtClean="0"/>
              <a:t>háirithe</a:t>
            </a:r>
            <a:r>
              <a:rPr lang="en-IE" dirty="0" smtClean="0"/>
              <a:t> mar a </a:t>
            </a:r>
            <a:r>
              <a:rPr lang="en-IE" dirty="0" err="1" smtClean="0"/>
              <a:t>bhaineann</a:t>
            </a:r>
            <a:r>
              <a:rPr lang="en-IE" dirty="0" smtClean="0"/>
              <a:t> </a:t>
            </a:r>
            <a:r>
              <a:rPr lang="en-IE" dirty="0" err="1" smtClean="0"/>
              <a:t>sé</a:t>
            </a:r>
            <a:r>
              <a:rPr lang="en-IE" dirty="0" smtClean="0"/>
              <a:t> le </a:t>
            </a:r>
            <a:r>
              <a:rPr lang="en-IE" dirty="0" err="1" smtClean="0"/>
              <a:t>húsáid</a:t>
            </a:r>
            <a:r>
              <a:rPr lang="en-IE" dirty="0" smtClean="0"/>
              <a:t> </a:t>
            </a:r>
            <a:r>
              <a:rPr lang="en-IE" dirty="0" err="1" smtClean="0"/>
              <a:t>substaintí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ag </a:t>
            </a:r>
            <a:r>
              <a:rPr lang="en-IE" dirty="0" err="1" smtClean="0"/>
              <a:t>foghlaim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ghnéasacht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sláinte</a:t>
            </a:r>
            <a:r>
              <a:rPr lang="en-IE" dirty="0" smtClean="0"/>
              <a:t> </a:t>
            </a:r>
            <a:r>
              <a:rPr lang="en-IE" dirty="0" err="1" smtClean="0"/>
              <a:t>ghnéis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chaoi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</a:t>
            </a:r>
            <a:r>
              <a:rPr lang="en-IE" dirty="0" err="1" smtClean="0"/>
              <a:t>caitheamh</a:t>
            </a:r>
            <a:r>
              <a:rPr lang="en-IE" dirty="0" smtClean="0"/>
              <a:t> </a:t>
            </a:r>
            <a:r>
              <a:rPr lang="en-IE" dirty="0" err="1" smtClean="0"/>
              <a:t>lena</a:t>
            </a:r>
            <a:r>
              <a:rPr lang="en-IE" dirty="0" smtClean="0"/>
              <a:t> </a:t>
            </a:r>
            <a:r>
              <a:rPr lang="en-IE" dirty="0" err="1" smtClean="0"/>
              <a:t>chéile</a:t>
            </a:r>
            <a:r>
              <a:rPr lang="en-IE" dirty="0" smtClean="0"/>
              <a:t> le meas.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249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Díríonn</a:t>
            </a:r>
            <a:r>
              <a:rPr lang="en-IE" dirty="0" smtClean="0"/>
              <a:t> </a:t>
            </a:r>
            <a:r>
              <a:rPr lang="en-IE" dirty="0" err="1" smtClean="0"/>
              <a:t>Sraith</a:t>
            </a:r>
            <a:r>
              <a:rPr lang="en-IE" dirty="0" smtClean="0"/>
              <a:t> 3 go </a:t>
            </a:r>
            <a:r>
              <a:rPr lang="en-IE" dirty="0" err="1" smtClean="0"/>
              <a:t>hiomlán</a:t>
            </a:r>
            <a:r>
              <a:rPr lang="en-IE" dirty="0" smtClean="0"/>
              <a:t> 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chaidrimh</a:t>
            </a:r>
            <a:r>
              <a:rPr lang="en-IE" dirty="0" smtClean="0"/>
              <a:t> </a:t>
            </a:r>
            <a:r>
              <a:rPr lang="en-IE" dirty="0" err="1" smtClean="0"/>
              <a:t>dhearfacha</a:t>
            </a:r>
            <a:r>
              <a:rPr lang="en-IE" dirty="0" smtClean="0"/>
              <a:t>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choimeád</a:t>
            </a:r>
            <a:r>
              <a:rPr lang="en-IE" dirty="0" smtClean="0"/>
              <a:t>.  </a:t>
            </a:r>
          </a:p>
          <a:p>
            <a:r>
              <a:rPr lang="en-IE" dirty="0" err="1" smtClean="0"/>
              <a:t>Beidh</a:t>
            </a:r>
            <a:r>
              <a:rPr lang="en-IE" dirty="0" smtClean="0"/>
              <a:t> </a:t>
            </a:r>
            <a:r>
              <a:rPr lang="en-IE" dirty="0" err="1" smtClean="0"/>
              <a:t>deiseanna</a:t>
            </a:r>
            <a:r>
              <a:rPr lang="en-IE" dirty="0" smtClean="0"/>
              <a:t> </a:t>
            </a:r>
            <a:r>
              <a:rPr lang="en-IE" dirty="0" err="1" smtClean="0"/>
              <a:t>agat</a:t>
            </a:r>
            <a:r>
              <a:rPr lang="en-IE" dirty="0" smtClean="0"/>
              <a:t> </a:t>
            </a:r>
            <a:r>
              <a:rPr lang="en-IE" dirty="0" err="1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fadhbanna</a:t>
            </a:r>
            <a:r>
              <a:rPr lang="en-IE" dirty="0" smtClean="0"/>
              <a:t> a </a:t>
            </a:r>
            <a:r>
              <a:rPr lang="en-IE" dirty="0" err="1" smtClean="0"/>
              <a:t>thagann</a:t>
            </a:r>
            <a:r>
              <a:rPr lang="en-IE" dirty="0" smtClean="0"/>
              <a:t> </a:t>
            </a:r>
            <a:r>
              <a:rPr lang="en-IE" dirty="0" err="1" smtClean="0"/>
              <a:t>aníos</a:t>
            </a:r>
            <a:r>
              <a:rPr lang="en-IE" dirty="0" smtClean="0"/>
              <a:t>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 smtClean="0"/>
              <a:t>dtaca</a:t>
            </a:r>
            <a:r>
              <a:rPr lang="en-IE" dirty="0" smtClean="0"/>
              <a:t> le </a:t>
            </a:r>
            <a:r>
              <a:rPr lang="en-IE" dirty="0" err="1" smtClean="0"/>
              <a:t>bulaíocht</a:t>
            </a:r>
            <a:r>
              <a:rPr lang="en-IE" dirty="0" smtClean="0"/>
              <a:t>  a </a:t>
            </a:r>
            <a:r>
              <a:rPr lang="en-IE" dirty="0" err="1" smtClean="0"/>
              <a:t>scrúdú</a:t>
            </a:r>
            <a:r>
              <a:rPr lang="en-IE" dirty="0" smtClean="0"/>
              <a:t> ó </a:t>
            </a:r>
            <a:r>
              <a:rPr lang="en-IE" dirty="0" err="1" smtClean="0"/>
              <a:t>pheirspictíochtaí</a:t>
            </a:r>
            <a:r>
              <a:rPr lang="en-IE" dirty="0" smtClean="0"/>
              <a:t> </a:t>
            </a:r>
            <a:r>
              <a:rPr lang="en-IE" dirty="0" err="1" smtClean="0"/>
              <a:t>difriúla</a:t>
            </a:r>
            <a:r>
              <a:rPr lang="en-IE" dirty="0" smtClean="0"/>
              <a:t> </a:t>
            </a:r>
            <a:r>
              <a:rPr lang="en-IE" dirty="0" err="1" smtClean="0"/>
              <a:t>lena</a:t>
            </a:r>
            <a:r>
              <a:rPr lang="en-IE" dirty="0" smtClean="0"/>
              <a:t> n-</a:t>
            </a:r>
            <a:r>
              <a:rPr lang="en-IE" dirty="0" err="1" smtClean="0"/>
              <a:t>áirítear</a:t>
            </a:r>
            <a:r>
              <a:rPr lang="en-IE" dirty="0" smtClean="0"/>
              <a:t> </a:t>
            </a:r>
            <a:r>
              <a:rPr lang="en-IE" dirty="0" err="1" smtClean="0"/>
              <a:t>ceann</a:t>
            </a:r>
            <a:r>
              <a:rPr lang="en-IE" dirty="0" smtClean="0"/>
              <a:t> an </a:t>
            </a:r>
            <a:r>
              <a:rPr lang="en-IE" dirty="0" err="1" smtClean="0"/>
              <a:t>bhulaí</a:t>
            </a:r>
            <a:r>
              <a:rPr lang="en-IE" dirty="0" smtClean="0"/>
              <a:t>, an </a:t>
            </a:r>
            <a:r>
              <a:rPr lang="en-IE" dirty="0" err="1" smtClean="0"/>
              <a:t>té</a:t>
            </a:r>
            <a:r>
              <a:rPr lang="en-IE" dirty="0" smtClean="0"/>
              <a:t> </a:t>
            </a:r>
            <a:r>
              <a:rPr lang="en-IE" dirty="0" err="1" smtClean="0"/>
              <a:t>atá</a:t>
            </a:r>
            <a:r>
              <a:rPr lang="en-IE" dirty="0" smtClean="0"/>
              <a:t> </a:t>
            </a:r>
            <a:r>
              <a:rPr lang="en-IE" dirty="0" err="1" smtClean="0"/>
              <a:t>thíos</a:t>
            </a:r>
            <a:r>
              <a:rPr lang="en-IE" dirty="0" smtClean="0"/>
              <a:t> leis an </a:t>
            </a:r>
            <a:r>
              <a:rPr lang="en-IE" dirty="0" err="1" smtClean="0"/>
              <a:t>mbulaíocht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</a:t>
            </a:r>
            <a:r>
              <a:rPr lang="en-IE" dirty="0" err="1" smtClean="0"/>
              <a:t>ról</a:t>
            </a:r>
            <a:r>
              <a:rPr lang="en-IE" dirty="0" smtClean="0"/>
              <a:t> an </a:t>
            </a:r>
            <a:r>
              <a:rPr lang="en-IE" dirty="0" err="1" smtClean="0"/>
              <a:t>fhéachadóra</a:t>
            </a:r>
            <a:r>
              <a:rPr lang="en-IE" dirty="0" smtClean="0"/>
              <a:t>. </a:t>
            </a: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1758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 smtClean="0"/>
              <a:t>deireadh</a:t>
            </a:r>
            <a:r>
              <a:rPr lang="en-IE" dirty="0" smtClean="0"/>
              <a:t>, </a:t>
            </a:r>
            <a:r>
              <a:rPr lang="en-IE" dirty="0" err="1" smtClean="0"/>
              <a:t>sa</a:t>
            </a:r>
            <a:r>
              <a:rPr lang="en-IE" dirty="0" smtClean="0"/>
              <a:t> </a:t>
            </a:r>
            <a:r>
              <a:rPr lang="en-IE" dirty="0" err="1" smtClean="0"/>
              <a:t>tsraith</a:t>
            </a:r>
            <a:r>
              <a:rPr lang="en-IE" dirty="0" smtClean="0"/>
              <a:t> </a:t>
            </a:r>
            <a:r>
              <a:rPr lang="en-IE" dirty="0" err="1" smtClean="0"/>
              <a:t>dheireanach</a:t>
            </a:r>
            <a:r>
              <a:rPr lang="en-IE" dirty="0" smtClean="0"/>
              <a:t>, </a:t>
            </a:r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faoi</a:t>
            </a:r>
            <a:r>
              <a:rPr lang="en-IE" dirty="0" smtClean="0"/>
              <a:t> </a:t>
            </a:r>
            <a:r>
              <a:rPr lang="en-IE" dirty="0" err="1" smtClean="0"/>
              <a:t>shláinte</a:t>
            </a:r>
            <a:r>
              <a:rPr lang="en-IE" dirty="0" smtClean="0"/>
              <a:t> </a:t>
            </a:r>
            <a:r>
              <a:rPr lang="en-IE" dirty="0" err="1" smtClean="0"/>
              <a:t>mheabhrach</a:t>
            </a:r>
            <a:r>
              <a:rPr lang="en-IE" dirty="0" smtClean="0"/>
              <a:t> </a:t>
            </a:r>
            <a:r>
              <a:rPr lang="en-IE" dirty="0" err="1" smtClean="0"/>
              <a:t>dhearfach</a:t>
            </a:r>
            <a:r>
              <a:rPr lang="en-IE" dirty="0" smtClean="0"/>
              <a:t> – </a:t>
            </a:r>
            <a:r>
              <a:rPr lang="en-IE" dirty="0" err="1" smtClean="0"/>
              <a:t>céard</a:t>
            </a:r>
            <a:r>
              <a:rPr lang="en-IE" dirty="0" smtClean="0"/>
              <a:t> í, an </a:t>
            </a:r>
            <a:r>
              <a:rPr lang="en-IE" dirty="0" err="1" smtClean="0"/>
              <a:t>chaoi</a:t>
            </a:r>
            <a:r>
              <a:rPr lang="en-IE" dirty="0" smtClean="0"/>
              <a:t> </a:t>
            </a:r>
            <a:r>
              <a:rPr lang="en-IE" dirty="0" err="1" smtClean="0"/>
              <a:t>chun</a:t>
            </a:r>
            <a:r>
              <a:rPr lang="en-IE" dirty="0" smtClean="0"/>
              <a:t> í a </a:t>
            </a:r>
            <a:r>
              <a:rPr lang="en-IE" dirty="0" err="1" smtClean="0"/>
              <a:t>fhorbairt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 </a:t>
            </a:r>
            <a:r>
              <a:rPr lang="en-IE" dirty="0" err="1" smtClean="0"/>
              <a:t>choimeád</a:t>
            </a:r>
            <a:r>
              <a:rPr lang="en-IE" dirty="0" smtClean="0"/>
              <a:t> </a:t>
            </a:r>
            <a:r>
              <a:rPr lang="en-IE" dirty="0" err="1" smtClean="0"/>
              <a:t>duit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do </a:t>
            </a:r>
            <a:r>
              <a:rPr lang="en-IE" dirty="0" err="1" smtClean="0"/>
              <a:t>dhaoine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. </a:t>
            </a:r>
          </a:p>
          <a:p>
            <a:r>
              <a:rPr lang="en-IE" dirty="0" err="1" smtClean="0"/>
              <a:t>Foghlaimeoidh</a:t>
            </a:r>
            <a:r>
              <a:rPr lang="en-IE" dirty="0" smtClean="0"/>
              <a:t> </a:t>
            </a:r>
            <a:r>
              <a:rPr lang="en-IE" dirty="0" err="1" smtClean="0"/>
              <a:t>tú</a:t>
            </a:r>
            <a:r>
              <a:rPr lang="en-IE" dirty="0" smtClean="0"/>
              <a:t> </a:t>
            </a:r>
            <a:r>
              <a:rPr lang="en-IE" dirty="0" err="1" smtClean="0"/>
              <a:t>freisin</a:t>
            </a:r>
            <a:r>
              <a:rPr lang="en-IE" dirty="0" smtClean="0"/>
              <a:t> </a:t>
            </a:r>
            <a:r>
              <a:rPr lang="en-IE" dirty="0" err="1" smtClean="0"/>
              <a:t>faoin</a:t>
            </a:r>
            <a:r>
              <a:rPr lang="en-IE" dirty="0" smtClean="0"/>
              <a:t> </a:t>
            </a:r>
            <a:r>
              <a:rPr lang="en-IE" dirty="0" err="1" smtClean="0"/>
              <a:t>drochshláinte</a:t>
            </a:r>
            <a:r>
              <a:rPr lang="en-IE" dirty="0" smtClean="0"/>
              <a:t> </a:t>
            </a:r>
            <a:r>
              <a:rPr lang="en-IE" dirty="0" err="1" smtClean="0"/>
              <a:t>mheabhrach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an </a:t>
            </a:r>
            <a:r>
              <a:rPr lang="en-IE" dirty="0" err="1" smtClean="0"/>
              <a:t>chaoi</a:t>
            </a:r>
            <a:r>
              <a:rPr lang="en-IE" dirty="0" smtClean="0"/>
              <a:t> a </a:t>
            </a:r>
            <a:r>
              <a:rPr lang="en-IE" dirty="0" err="1" smtClean="0"/>
              <a:t>bhféadfá</a:t>
            </a:r>
            <a:r>
              <a:rPr lang="en-IE" dirty="0" smtClean="0"/>
              <a:t> </a:t>
            </a:r>
            <a:r>
              <a:rPr lang="en-IE" dirty="0" err="1" smtClean="0"/>
              <a:t>cabhrú</a:t>
            </a:r>
            <a:r>
              <a:rPr lang="en-IE" dirty="0" smtClean="0"/>
              <a:t> </a:t>
            </a:r>
            <a:r>
              <a:rPr lang="en-IE" dirty="0" err="1" smtClean="0"/>
              <a:t>leat</a:t>
            </a:r>
            <a:r>
              <a:rPr lang="en-IE" dirty="0" smtClean="0"/>
              <a:t> </a:t>
            </a:r>
            <a:r>
              <a:rPr lang="en-IE" dirty="0" err="1" smtClean="0"/>
              <a:t>féin</a:t>
            </a:r>
            <a:r>
              <a:rPr lang="en-IE" dirty="0" smtClean="0"/>
              <a:t> </a:t>
            </a:r>
            <a:r>
              <a:rPr lang="en-IE" dirty="0" err="1" smtClean="0"/>
              <a:t>agus</a:t>
            </a:r>
            <a:r>
              <a:rPr lang="en-IE" dirty="0" smtClean="0"/>
              <a:t> le </a:t>
            </a:r>
            <a:r>
              <a:rPr lang="en-IE" dirty="0" err="1" smtClean="0"/>
              <a:t>daoine</a:t>
            </a:r>
            <a:r>
              <a:rPr lang="en-IE" dirty="0" smtClean="0"/>
              <a:t> </a:t>
            </a:r>
            <a:r>
              <a:rPr lang="en-IE" dirty="0" err="1" smtClean="0"/>
              <a:t>eile</a:t>
            </a:r>
            <a:r>
              <a:rPr lang="en-IE" dirty="0" smtClean="0"/>
              <a:t> </a:t>
            </a:r>
            <a:r>
              <a:rPr lang="en-IE" dirty="0" err="1" smtClean="0"/>
              <a:t>má</a:t>
            </a:r>
            <a:r>
              <a:rPr lang="en-IE" dirty="0" smtClean="0"/>
              <a:t> </a:t>
            </a:r>
            <a:r>
              <a:rPr lang="en-IE" dirty="0" err="1" smtClean="0"/>
              <a:t>bhíonn</a:t>
            </a:r>
            <a:r>
              <a:rPr lang="en-IE" dirty="0" smtClean="0"/>
              <a:t> ort </a:t>
            </a:r>
            <a:r>
              <a:rPr lang="en-IE" dirty="0" err="1" smtClean="0"/>
              <a:t>déileáil</a:t>
            </a:r>
            <a:r>
              <a:rPr lang="en-IE" dirty="0" smtClean="0"/>
              <a:t> </a:t>
            </a:r>
            <a:r>
              <a:rPr lang="en-IE" dirty="0" err="1" smtClean="0"/>
              <a:t>amach</a:t>
            </a:r>
            <a:r>
              <a:rPr lang="en-IE" dirty="0" smtClean="0"/>
              <a:t> </a:t>
            </a:r>
            <a:r>
              <a:rPr lang="en-IE" dirty="0" err="1" smtClean="0"/>
              <a:t>anseo</a:t>
            </a:r>
            <a:r>
              <a:rPr lang="en-IE" dirty="0" smtClean="0"/>
              <a:t> le </a:t>
            </a:r>
            <a:r>
              <a:rPr lang="en-IE" dirty="0" err="1" smtClean="0"/>
              <a:t>drochshláinte</a:t>
            </a:r>
            <a:r>
              <a:rPr lang="en-IE" dirty="0" smtClean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3AA0F-D9E2-486E-98A0-574E8D30B2BE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2544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rith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ghearrchúrsa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san OSPS,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spreagfar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thú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dialann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choimeád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d’fhoghlaim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phearsanta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Beidh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dialann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príobháideach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féin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ní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úsáidfear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í mar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mheasúnú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</a:t>
            </a:r>
          </a:p>
          <a:p>
            <a:pPr eaLnBrk="1" hangingPunct="1"/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Measúnú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san OSPS</a:t>
            </a:r>
          </a:p>
          <a:p>
            <a:pPr eaLnBrk="1" hangingPunct="1"/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ag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foghlaim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ceithre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sraitheanna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beidh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deiseanna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méid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atá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foghlamtha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agat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thaispeáint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nuair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dhearann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póstaeir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bileoga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feachtais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srl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Nuair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chuireann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tascanna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díot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iarrfar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ort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machnamh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méid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d’fhoghlaim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faoin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tsláinte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faoin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bhfolláine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ag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críochnú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taisc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</a:t>
            </a:r>
          </a:p>
          <a:p>
            <a:pPr eaLnBrk="1" hangingPunct="1"/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deireadh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ghearrchúrsa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seo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iarrfar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ort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ceithre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shampla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phointí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tábhachtacha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roghnú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agus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do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chuid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machnaimh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orthu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sin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thaispeánann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foghlaim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shuntasach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duit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in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ar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laghad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trí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cinn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de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ceithre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en-IE" dirty="0" err="1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sraitheanna</a:t>
            </a:r>
            <a:r>
              <a:rPr lang="en-IE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.  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9552B74-A1AC-48DB-B103-00C3D447C1FC}" type="slidenum">
              <a:rPr lang="en-IE" sz="1300">
                <a:solidFill>
                  <a:srgbClr val="000000"/>
                </a:solidFill>
              </a:rPr>
              <a:pPr eaLnBrk="1" hangingPunct="1"/>
              <a:t>9</a:t>
            </a:fld>
            <a:endParaRPr lang="en-IE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17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19931-02B7-4FCA-854F-967DBC8BCBB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07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58823-D848-43B5-919C-0AC8D6E00D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13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9D081-31A3-47DF-B6F1-933A29CC03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80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B4147-4522-4089-B99A-B068969B255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6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4A16-06E4-4ABE-8754-EE4EB71F4F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56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F81F6-FC8C-441C-BB97-1728861FF9D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1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07E06-9494-45D0-BA20-8EDC2F504F5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75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D30EC-0B1C-4871-A35C-ED51997A0FE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09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D2F79-7F9C-4C25-AB20-33955224F40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352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6FC8B-C107-4D6C-BD60-A92949B47D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59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18320-16A6-482C-94F0-E12DF6E900F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683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12175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A8B9C"/>
                </a:solidFill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32BC52-CDCD-4303-ACB1-5E5BC499C5CC}" type="slidenum">
              <a:rPr lang="en-GB">
                <a:latin typeface="Arial" panose="020B0604020202020204" pitchFamily="34" charset="0"/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41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585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609585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219170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828754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438339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90575" indent="-380990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523962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133547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743131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4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5.jpg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3" y="1797055"/>
            <a:ext cx="3888108" cy="2856081"/>
          </a:xfrm>
        </p:spPr>
        <p:txBody>
          <a:bodyPr/>
          <a:lstStyle/>
          <a:p>
            <a:pPr algn="l" eaLnBrk="1" hangingPunct="1"/>
            <a:r>
              <a:rPr lang="en-GB" sz="3200" dirty="0" err="1">
                <a:latin typeface="Bitter Bold" pitchFamily="-84" charset="0"/>
                <a:ea typeface="ＭＳ Ｐゴシック" panose="020B0600070205080204" pitchFamily="34" charset="-128"/>
              </a:rPr>
              <a:t>Comhairliúchán</a:t>
            </a:r>
            <a:r>
              <a:rPr lang="en-GB" sz="32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3200" dirty="0" err="1">
                <a:latin typeface="Bitter Bold" pitchFamily="-84" charset="0"/>
                <a:ea typeface="ＭＳ Ｐゴシック" panose="020B0600070205080204" pitchFamily="34" charset="-128"/>
              </a:rPr>
              <a:t>ar</a:t>
            </a:r>
            <a:r>
              <a:rPr lang="en-GB" sz="3200" dirty="0">
                <a:latin typeface="Bitter Bold" pitchFamily="-84" charset="0"/>
                <a:ea typeface="ＭＳ Ｐゴシック" panose="020B0600070205080204" pitchFamily="34" charset="-128"/>
              </a:rPr>
              <a:t> an </a:t>
            </a:r>
            <a:r>
              <a:rPr lang="en-GB" sz="3200" dirty="0" err="1">
                <a:latin typeface="Bitter Bold" pitchFamily="-84" charset="0"/>
                <a:ea typeface="ＭＳ Ｐゴシック" panose="020B0600070205080204" pitchFamily="34" charset="-128"/>
              </a:rPr>
              <a:t>nGearrchúrsa</a:t>
            </a:r>
            <a:r>
              <a:rPr lang="en-GB" sz="3200" dirty="0">
                <a:latin typeface="Bitter Bold" pitchFamily="-84" charset="0"/>
                <a:ea typeface="ＭＳ Ｐゴシック" panose="020B0600070205080204" pitchFamily="34" charset="-128"/>
              </a:rPr>
              <a:t> don OSPS</a:t>
            </a:r>
            <a:endParaRPr lang="en-GB" sz="3200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0396" t="21762" r="19930" b="8011"/>
          <a:stretch/>
        </p:blipFill>
        <p:spPr>
          <a:xfrm>
            <a:off x="4006387" y="258618"/>
            <a:ext cx="4263044" cy="554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1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33" y="1266523"/>
            <a:ext cx="5620534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5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itle 1"/>
          <p:cNvSpPr>
            <a:spLocks noGrp="1"/>
          </p:cNvSpPr>
          <p:nvPr>
            <p:ph type="title"/>
          </p:nvPr>
        </p:nvSpPr>
        <p:spPr>
          <a:xfrm>
            <a:off x="3155009" y="275167"/>
            <a:ext cx="5531790" cy="1143000"/>
          </a:xfrm>
        </p:spPr>
        <p:txBody>
          <a:bodyPr/>
          <a:lstStyle/>
          <a:p>
            <a:pPr algn="l" eaLnBrk="1" hangingPunct="1"/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Gearrchúrsa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an OSPS</a:t>
            </a:r>
            <a:endParaRPr lang="en-IE" sz="3733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sp>
        <p:nvSpPr>
          <p:cNvPr id="16386" name="Rectangle 8"/>
          <p:cNvSpPr>
            <a:spLocks noGrp="1" noChangeArrowheads="1"/>
          </p:cNvSpPr>
          <p:nvPr>
            <p:ph idx="1"/>
          </p:nvPr>
        </p:nvSpPr>
        <p:spPr>
          <a:xfrm>
            <a:off x="395288" y="1701801"/>
            <a:ext cx="4752775" cy="41275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Tuairim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is 100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uair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foghlama</a:t>
            </a:r>
            <a:endParaRPr lang="en-GB" sz="24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Arna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theagasc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thar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1, 2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nó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3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bliana</a:t>
            </a:r>
            <a:endParaRPr lang="en-GB" sz="24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Arna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shonrú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ag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leibhéal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comónta</a:t>
            </a:r>
            <a:endParaRPr lang="en-GB" sz="2400" dirty="0">
              <a:latin typeface="Bitter Bold" pitchFamily="-8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50000"/>
              </a:lnSpc>
            </a:pP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Is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féidir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oiread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le 4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ghearrchúrsa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a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chur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san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áireamh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sa</a:t>
            </a:r>
            <a:r>
              <a:rPr lang="en-GB" sz="2400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GB" sz="2400" dirty="0" err="1">
                <a:latin typeface="Bitter Bold" pitchFamily="-84" charset="0"/>
                <a:ea typeface="ＭＳ Ｐゴシック" panose="020B0600070205080204" pitchFamily="34" charset="-128"/>
              </a:rPr>
              <a:t>teastas</a:t>
            </a:r>
            <a:endParaRPr lang="en-GB" sz="2667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pic>
        <p:nvPicPr>
          <p:cNvPr id="307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124" y="1556792"/>
            <a:ext cx="426287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49178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840360" y="275167"/>
            <a:ext cx="5846441" cy="1143000"/>
          </a:xfrm>
        </p:spPr>
        <p:txBody>
          <a:bodyPr/>
          <a:lstStyle/>
          <a:p>
            <a:pPr algn="l" eaLnBrk="1" hangingPunct="1"/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Gearrchúrsa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an OSPS</a:t>
            </a:r>
            <a:endParaRPr lang="en-IE" sz="3733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sp>
        <p:nvSpPr>
          <p:cNvPr id="17411" name="AutoShape 2" descr="data:image/jpeg;base64,/9j/4AAQSkZJRgABAQAAAQABAAD/2wCEAAkGBwgHBgkIBwgKCgkLDRYPDQwMDRsUFRAWIB0iIiAdHx8kKDQsJCYxJx8fLT0tMTU3Ojo6Iys/RD84QzQ5OjcBCgoKDQwNGg8PGjclHyU3Nzc3Nzc3Nzc3Nzc3Nzc3Nzc3Nzc3Nzc3Nzc3Nzc3Nzc3Nzc3Nzc3Nzc3Nzc3Nzc3N//AABEIAHIAmgMBIgACEQEDEQH/xAAcAAABBAMBAAAAAAAAAAAAAAAFAAMEBgECCAf/xABGEAABAwMCAgQJCQYDCQAAAAABAAIDBAUREiEGMRNBUZEWIjJSVWFxlNEVM0J0dYGxsrMHFCMmNqElYvAkQ0RFY2RzksH/xAAbAQABBQEBAAAAAAAAAAAAAAAGAQIDBAUAB//EAC0RAAEDAgUDBAEEAwAAAAAAAAEAAgMEEQUSEyExQVFxIiMyoWEUNLHBBoGR/9oADAMBAAIRAxEAPwDz7iO/3mPiG6MjvFwY1tZMGtbVPAADzgYzyQ7wivvpq5e9yfFZ4m/qW7fXpvzlDUWxwsLAbKAndEvCG+emrl73J8UvCG+emrl73J8UNSUggZ2SXRLwhvnpq5e9yfFZ8Ib56auXvcnxQxZwnCBnZddEvCG+emrl73J8UvCG+emrl73J8UPjifIcMBKL2+xmpg6V5OASCMclXqZIKZuaQfSY6QNFyUx4Q3z01cve5Pil4Q3z01cve5PinpbP0MjdyWHnjcj7lFkiibpy3GeWdlSGKUZ4b9LmSCQXanPCG+emrl73J8UvCG+emrl73J8VCfD42nyX9bStCwt58lchnppjZtrqQ3CIeEN89NXL3uT4peEN89NXL3uT4obhLCtaDOybdEvCG+emrl73J8UvCG+emrl73J8UNWEmgzsluiXhDfPTVy97k+Kx4RXz01cve5PihySaYWdl116V+znia7RSwdLXVFQZ65sTjPK5+G6M7ZO24XQ7SS0HHUuYOAvnqD7Tb+mV08zyG+xDNc3LO4BTN4XIXEw/mS7fXZvzlDcInxP/AFJdvrs353Iai2JvoHgKA8rCSzhLCmDVywpVJSOqDkjDB6ua0pYDPMGD71ZKOmaxrWgYHJRSG2wVaonEY/K0oqDXhkLMuPIfFWGSAQQsijA0gAHA5ntUmwUY/dJJAPHc4tB7AFNnhjc0tA2agzFqsvl0ujVQcHPbzyqvWR4BDSMjkqw2nkfVOgqWkhxLtWM4A/DqVtr4pJC5kYIPUhMgeGAyR4lacOxuCO1ZzH5AbKSkcYwSUDqulfUFzmNYSdtPLK1OqTIc0Dt2609XyukfhmCAcHHUsAkNBIWlStLgC4WIWk55yqLJC5nsTamvGtuCojmluQepENFVXdpP/wBJGG4WqSzhYWqWpyWEsJJJMqVXLgP56g+02/pldOs8hvsXMXAfz1B9pt/TK6eZ5DfYhHEtqlynZ8VyHxN/Ul2+uzfnchqKcSj+Y7t9dm/O5DMIzhb7bfAVYndYWQs4W7Glz2jtKltZJdGrJSfww883b/cj0cGOpaW6DSxrR1DCLxUrng6WE47FTFr5ih2pnc55TvDxkLqmAnLBE2Rg7NyCfwU180EUEjpXiMD6RK3sNH+73drasGLXE4DXt5XL8EC4spzHeoqd+RG2Mvaw8tWcE+1B1fSCSv0wdnb3WhCbx5yONipUoDA6TS17Oetu4VRuk4qWOhpX76v4jh1epTmPfTVGYzI3QQZY9xqHrHsQ+OnDXSuYR40hdgHOCTyUsOENbOMzszeU9r2gFwCgmmbG0dqacCUZpqKevfIIIy8xsL3eoKBNGPo7habo2A5W9OieHOtmcoY7FrNCRD05B6OTxWuHaE8RpIypFJCye3TQguLum3BOzT1Hv2+9Z9U4wgOHdX6SPUcfCDFYTsjS2Rw7CtNJRhC4SxNkHUJHbGy1WFthIhPLEl1b+BPnqD7Tb+mV08zyG+xcxcDfO2/7Tb+mV06zyG+xBWKC1U5WWfFckcRj+Y7t9dm/O5DtKKcQtzxDdfrs/wCoVADEcQj22+AqTnbprSpNFE50zC1pIa4aj2ZOFroT0euCnkkby1sBP35VbEKj9PAXj8fZT4mapLfwfoK7UMJZTCodpERfo1E9auNoigp7bJV1JDY4mGR7j+CrdzpS39nrJoSCc9K85/zfBGb1bKyt4UobfRxOdLVuj6bG2lmRkn7kJVWKmWJ7W7eqw8J9LhDYZ2Pdv6bnyo9ipay9mpvFdqYyrIFO3OAyJvIrWStpHXKYTsfV01NpBqXw50OO/Ps2Vrr3wUlrcyUtp6ClYGvIGNQA2aFQuIrx8ocIGoiJidXThsUbdvFzpast1UHgRlt2Db8+brSfh7HgvJs873/qyG362zUDW1tXUQysrZnGN7ScuBOxxjbbHcm7dWxU7qhlZDHL00PRa3N8ZvWN1v8AtAqJ2XWz21jMdE+MNbzyQQo3E8k77u+csMRjIEwa3bI68KYVzHQCKQeD27KMYcYpdWPe1rjzyh9orJqKqlhBIcWlmScamnrQ2EvgqJaaXnnI3zjtT3EVUG1EFTGPGx42BsVGrtTqs1TTqDmtlB9XI/ilp6o6jJDyRYp1RTN0XsbuAbjwU++NznYAyexTbVFA2klkkLnOmk6MtH0ccj34H3hb2SqgpmVVRKNTm6GtOOWTuQhlorRI+qjqTvPJrDiM6STz7wE6un1S5o4CioINLJI7l11reKZ1PXva4eUA8ff/AKKg4VlvFM+rpRWY8aMAPHYOv+6AuYjDBZmy0TLdNiqtWDHKQmNKwWp/QsFi1SFXzK0cEbTW/wC1G/pldNM8hvsXM/BYxPb/ALUb+mV0wzyG+xAuL/vHK5GfSFypf2f4/dD/AN5N+cqBoRe/s/x65/XJvzlQQxGsJ9tvgLLc/dRwzdOlrpKOWGFoc7WHHPZhOiNPUzuhlycaHDS/2LMxyJ8tE7JyN/8Aiu4XMxtSM/B2Xq/AsVPPwlT0U4ZKG5a9pGxyc8lawQG6OW2M9gVJ/ZXQTU9tqJZNWgyaG6uvB5hXKaRkTXSSEBrRk5XnN0TvAzFUridvylUyPuMphsFD404Jx07xyaO0dqi1jGV77AZ2NjjfU9P0IAAaxrS5rcdXIKvcc18/E1RNT0J/2OmIbhv0nk7BWSGIHiWJoBMdFRuLyeQJAaP/AKnF1mgJWtFzsq7epoLh+0Fj3RySspoy4hnNpAzq+5AbnW1dTdZ/98x7PFPUSOtH+GoS+63y8yAiAM6OJx6yef8AYKi1NXUunmfTkhjZchw6t9k5vqIHYKGV+m0m9iSt4DJNDLTTEZZuzPV6lt0sYpoI3bYGhxPLB2WnSPn/AIj2aX/SKYnZlmOoKQfJIdm2Ck0EzY4ZYpfLMjeXWAhlLIW1MRJxkklFYKfTZZbg7YxHQw9rjsEHo6aSomaGD157FYYC8kdSqTzbKOy9DsUkctLLDL4xeN89YVfuFG6jq3wOz4p8U9reoqVanuZI1jjgjrRu50EtZR6g3MsTdY/zN6wtHB600VSYpdg76K6sg14dRnRVHQthTSlmsRnT2p8MxvjPqWxll0dHrOjsRy5x6IdzI3wgMT277Tb+mV0ozyG+xc3cLDE9t+02/pldIs8hvsQRi37ty04N4wuZL63/ABy5fW5fzlQwzZXQ0FnjvtxqLtUNfH08jmxZIydZyChN1kskhf8AJ9NIw5Jbh2AiqKrBDWgHgLJfE4bkoEGotw3YJb9cm0rMtiHjTSY2a34lb2SzyXWrZCzLWu5nrXrHD1mp7DQdBC7LnHVJIebiqGL4oyniMbT6irNBSPmeHHYBT6enho6VkMIDIo24A7AvKv2lcXuildbKGTcgh5zzKuPGnEbLbRPZEQZXNOAPxXP9zmlrK2SolcXPe7OcoGiaC/fhFEhc1m3JXr/BluhobDSTSxh0sv8AGeTuS8onWPiht1c9h0zTtI1DmNsKLwoHP4UtmoknoG7lM35wZSvBzqke1gAPaq8hvIVdg2jF+yhcSTQ0HBwhptLdY6vWvN7UWCim143f1lHb6+Sscad0wEMG2M8yhdqjpaaQ1D2Bz2EkB3JTxelpHVUK+H9RaxsAnHMEjGBsbm5GdJCZmo3aiC0gHdTX8QCvuELTCxrR4oKLXOHpoWPibjA3UTnOYdwtCNjZG7G9lVbhJiy0tINgZ5HvPaRsPxRC1QMgtkZYBrmJLj14HIIbdoXMhLXfQfq+4qxcEUrL0xlNJOyBtP8AOOccHSexbuEujFQx0nA/nosHEGvDHNYN/wClH0aXNePKaVbaVxnpopozu0d/ao7LBTy3VlNBWdJASdcmnduP7KfDb/kapFK+oZI15Jbjm0etXf8AIY4pWiaP5DnwosGkkY4xSDY/yqvdqIRymWIHQ87jzShpYrrcqXTmRrfFdzVfqbc1gaWztcXb4IxhW8ExcTR6Up9Q+woMVw90T9SMekqTw03TUWz7TH6ZXRrPJHsXPNjhdFU2oPGCbkOv/pldDM8hvsWbiZzVTiF1LfSF1zfem5vVw2/4qX85TNJSzVdQyCCMySvOGgK1cS8P/ul4qSKC7VPSyukL4Oj0jJJxvv1qTw/WNscZ6Hha8SzO8qV7o8+z1LVkxaKOH293LOjoHvk9zYKx8K8PRWOk1yEPq5B/Ef5vqCev94itlG+aUjYbDtQ1/FtS5uPBa7/+0arV9/eL1I109lvjGN+g3osISm1pnl79yUTwSQxNDRwFRr9eqiuq6meR50lmho9qAws1gE7q8T8Ksm8q13/mSdoVozhKNgx8lX/uhSticAlfPGXbFXPg17ZuDqHScOYws7ih/EZe2JhBBc1+rB9TThP2ioltdG6mi4fvT2E5GTFsmq90la3S+w3tvs6JQS07tT07hWIK2LJ69ivOZIJnPdE1wdIN3ZO2UP6GodVMhLm5c7G3IK9R8ONjdI4Wi/ZecnaLZNw8Lsiq21HyTfnFpzpIiwrdOHMkAdwqlVJDJGbG5VGq43UNaYy7UWOBB5L0KgLJ6PcDllQ7hwqyun6Z1pvzDp04AiRW30D6GJsbbLfHgNxk9Eo66ESPOlwpcNqxE20u2yp19iBmLCD4+W/BB7JVOpa0NfsyXxHD/XrXoFwsYrX6nWe+sIORjokOl4MikkLxa7+3JzsIk6mD4rHsmVksUriQeU3qewYbI8AdQcVmOokbMyQvcXAjyiSi7bQQxrXWe+uIGM4i3SNoz/ya+90SKziFLJHZ/Ub7IYFNUMfdnQ90ep3R1lGDschV+40YDnRnbfLSByRO3CWhi6Ntjvb2+volvVudVZ1cP3oE+uNBwikhmzRdDsi01MM0OWXryg1ja5lXbGvzkXMc/wDxldDx+Q32BeIW+3VVTdLYymtFwgbFVCWWSp04xpIwNPtXt7NmNGDyWjNMZn5yLXWQ2MRjKDcJFoPMBY0t80dySShT0tLfNHckGt80dySSTom9Ss6W+aO5Yc1uPJHckklTgtdLcch3LYNb5o7kklx5XN+KwGtzyHcttLfNHcsJLuq4pBrc+SO5LS3zR3JJJSk6LOlvmjuS0t80dySS5cOFgtb5o7ktLfNHckkmrjwsaW7+KO5Z0t80dySS4/ELjyk1rc8h3J1JJOSDhf/Z"/>
          <p:cNvSpPr>
            <a:spLocks noChangeAspect="1" noChangeArrowheads="1"/>
          </p:cNvSpPr>
          <p:nvPr/>
        </p:nvSpPr>
        <p:spPr bwMode="auto">
          <a:xfrm>
            <a:off x="155575" y="-14393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>
              <a:solidFill>
                <a:srgbClr val="12175D"/>
              </a:solidFill>
            </a:endParaRPr>
          </a:p>
        </p:txBody>
      </p:sp>
      <p:sp>
        <p:nvSpPr>
          <p:cNvPr id="17413" name="TextBox 2"/>
          <p:cNvSpPr txBox="1">
            <a:spLocks noChangeArrowheads="1"/>
          </p:cNvSpPr>
          <p:nvPr/>
        </p:nvSpPr>
        <p:spPr bwMode="auto">
          <a:xfrm>
            <a:off x="3432787" y="1989667"/>
            <a:ext cx="5254014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Aidhm</a:t>
            </a: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dirty="0">
              <a:solidFill>
                <a:srgbClr val="4F81BD"/>
              </a:solidFill>
              <a:latin typeface="Bitter Bold" pitchFamily="-84" charset="0"/>
            </a:endParaRPr>
          </a:p>
          <a:p>
            <a:pPr eaLnBrk="1" fontAlgn="base" hangingPunct="1">
              <a:lnSpc>
                <a:spcPts val="3551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Is í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aidhm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an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ghearrchúrsa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ar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OSPS 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dearcadh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dearfach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fhorbairt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sna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scoláirí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ina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leith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féin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bhfolláine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fhisiceach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,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shóisialta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,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mhothúchánach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spioradálta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.  Is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rún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leis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freisin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cumas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daoine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óga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thógáil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chun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caidrimh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shláintiúla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fhorbairt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agus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 a </a:t>
            </a:r>
            <a:r>
              <a:rPr lang="en-GB" sz="2000" i="1" dirty="0" err="1">
                <a:solidFill>
                  <a:srgbClr val="12175D"/>
                </a:solidFill>
                <a:latin typeface="Bitter Bold" pitchFamily="-84" charset="0"/>
              </a:rPr>
              <a:t>choimeád</a:t>
            </a:r>
            <a:r>
              <a:rPr lang="en-GB" sz="2000" i="1" dirty="0">
                <a:solidFill>
                  <a:srgbClr val="12175D"/>
                </a:solidFill>
                <a:latin typeface="Bitter Bold" pitchFamily="-84" charset="0"/>
              </a:rPr>
              <a:t>. </a:t>
            </a:r>
            <a:endParaRPr lang="en-IE" dirty="0">
              <a:solidFill>
                <a:srgbClr val="4F81B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12175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89670"/>
            <a:ext cx="3432787" cy="412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294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                    </a:t>
            </a:r>
            <a:r>
              <a:rPr lang="en-IE" sz="3733" dirty="0" err="1" smtClean="0">
                <a:latin typeface="Bitter Bold" pitchFamily="-84" charset="0"/>
                <a:ea typeface="ＭＳ Ｐゴシック" panose="020B0600070205080204" pitchFamily="34" charset="-128"/>
              </a:rPr>
              <a:t>Léargas</a:t>
            </a:r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IE" sz="3733" dirty="0" err="1">
                <a:latin typeface="Bitter Bold" pitchFamily="-84" charset="0"/>
                <a:ea typeface="ＭＳ Ｐゴシック" panose="020B0600070205080204" pitchFamily="34" charset="-128"/>
              </a:rPr>
              <a:t>ar</a:t>
            </a:r>
            <a:r>
              <a:rPr lang="en-IE" sz="3733" dirty="0">
                <a:latin typeface="Bitter Bold" pitchFamily="-84" charset="0"/>
                <a:ea typeface="ＭＳ Ｐゴシック" panose="020B0600070205080204" pitchFamily="34" charset="-128"/>
              </a:rPr>
              <a:t> </a:t>
            </a:r>
            <a:r>
              <a:rPr lang="en-IE" sz="3733" dirty="0" smtClean="0">
                <a:latin typeface="Bitter Bold" pitchFamily="-84" charset="0"/>
                <a:ea typeface="ＭＳ Ｐゴシック" panose="020B0600070205080204" pitchFamily="34" charset="-128"/>
              </a:rPr>
              <a:t>an </a:t>
            </a:r>
            <a:r>
              <a:rPr lang="en-IE" sz="3733" dirty="0" err="1" smtClean="0">
                <a:latin typeface="Bitter Bold" pitchFamily="-84" charset="0"/>
                <a:ea typeface="ＭＳ Ｐゴシック" panose="020B0600070205080204" pitchFamily="34" charset="-128"/>
              </a:rPr>
              <a:t>gCúrsa</a:t>
            </a:r>
            <a:endParaRPr lang="en-IE" sz="3733" dirty="0">
              <a:latin typeface="Bitter Bold" pitchFamily="-84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19468" name="Content Placeholder 1946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7054746"/>
              </p:ext>
            </p:extLst>
          </p:nvPr>
        </p:nvGraphicFramePr>
        <p:xfrm>
          <a:off x="3503677" y="1143003"/>
          <a:ext cx="4835028" cy="4950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96465"/>
            <a:ext cx="3045208" cy="265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15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215180"/>
              </p:ext>
            </p:extLst>
          </p:nvPr>
        </p:nvGraphicFramePr>
        <p:xfrm>
          <a:off x="1524000" y="1772816"/>
          <a:ext cx="6096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88032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1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dirty="0" err="1" smtClean="0"/>
                        <a:t>Cé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mé</a:t>
                      </a:r>
                      <a:r>
                        <a:rPr lang="en-IE" dirty="0" smtClean="0"/>
                        <a:t>?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An </a:t>
                      </a:r>
                      <a:r>
                        <a:rPr lang="en-IE" dirty="0" err="1" smtClean="0"/>
                        <a:t>chaoi</a:t>
                      </a:r>
                      <a:r>
                        <a:rPr lang="en-IE" dirty="0" smtClean="0"/>
                        <a:t> a </a:t>
                      </a:r>
                      <a:r>
                        <a:rPr lang="en-IE" dirty="0" err="1" smtClean="0"/>
                        <a:t>bhfeicim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mé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féin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daoine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eile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mé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i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mo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dhéagóir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Féin-bhainistíocht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Mo </a:t>
                      </a:r>
                      <a:r>
                        <a:rPr lang="en-IE" dirty="0" err="1" smtClean="0"/>
                        <a:t>chearta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cearta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daoine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eile</a:t>
                      </a:r>
                      <a:endParaRPr lang="en-IE" dirty="0" smtClean="0"/>
                    </a:p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520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564366"/>
              </p:ext>
            </p:extLst>
          </p:nvPr>
        </p:nvGraphicFramePr>
        <p:xfrm>
          <a:off x="1524000" y="1772816"/>
          <a:ext cx="60960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88032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2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dirty="0" err="1" smtClean="0"/>
                        <a:t>Aire</a:t>
                      </a:r>
                      <a:r>
                        <a:rPr lang="en-IE" dirty="0" smtClean="0"/>
                        <a:t> a </a:t>
                      </a:r>
                      <a:r>
                        <a:rPr lang="en-IE" dirty="0" err="1" smtClean="0"/>
                        <a:t>thabhairt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dom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féin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do </a:t>
                      </a:r>
                      <a:r>
                        <a:rPr lang="en-IE" dirty="0" err="1" smtClean="0"/>
                        <a:t>dhaoine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eile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Bheith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folláin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Úsáid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substaintí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Gnéasacht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sláinte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ghnéis</a:t>
                      </a:r>
                      <a:r>
                        <a:rPr lang="en-IE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Cumarsáid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mheasúil</a:t>
                      </a:r>
                      <a:endParaRPr lang="en-IE" dirty="0" smtClean="0"/>
                    </a:p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162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31905"/>
              </p:ext>
            </p:extLst>
          </p:nvPr>
        </p:nvGraphicFramePr>
        <p:xfrm>
          <a:off x="1524000" y="1772816"/>
          <a:ext cx="6096000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3456384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3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dirty="0" smtClean="0"/>
                        <a:t>I </a:t>
                      </a:r>
                      <a:r>
                        <a:rPr lang="en-IE" dirty="0" err="1" smtClean="0"/>
                        <a:t>gcomhar</a:t>
                      </a:r>
                      <a:r>
                        <a:rPr lang="en-IE" dirty="0" smtClean="0"/>
                        <a:t> le </a:t>
                      </a:r>
                      <a:r>
                        <a:rPr lang="en-IE" dirty="0" err="1" smtClean="0"/>
                        <a:t>chéile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Cara </a:t>
                      </a:r>
                      <a:r>
                        <a:rPr lang="en-IE" dirty="0" err="1" smtClean="0"/>
                        <a:t>bheith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agat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bheith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i</a:t>
                      </a:r>
                      <a:r>
                        <a:rPr lang="en-IE" dirty="0" smtClean="0"/>
                        <a:t> do </a:t>
                      </a:r>
                      <a:r>
                        <a:rPr lang="en-IE" dirty="0" err="1" smtClean="0"/>
                        <a:t>chara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Speictream</a:t>
                      </a:r>
                      <a:r>
                        <a:rPr lang="en-IE" dirty="0" smtClean="0"/>
                        <a:t> an </a:t>
                      </a:r>
                      <a:r>
                        <a:rPr lang="en-IE" dirty="0" err="1" smtClean="0"/>
                        <a:t>chaidrimh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Caidrimh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speisialta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Frithbhulaíocht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162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288556"/>
              </p:ext>
            </p:extLst>
          </p:nvPr>
        </p:nvGraphicFramePr>
        <p:xfrm>
          <a:off x="1524000" y="1772816"/>
          <a:ext cx="6096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3912096"/>
              </a:tblGrid>
              <a:tr h="288032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Sraith</a:t>
                      </a:r>
                      <a:r>
                        <a:rPr lang="en-IE" dirty="0" smtClean="0"/>
                        <a:t> 4</a:t>
                      </a:r>
                    </a:p>
                    <a:p>
                      <a:endParaRPr lang="en-IE" baseline="0" dirty="0" smtClean="0"/>
                    </a:p>
                    <a:p>
                      <a:r>
                        <a:rPr lang="en-IE" baseline="0" dirty="0" err="1" smtClean="0"/>
                        <a:t>Sláinte</a:t>
                      </a:r>
                      <a:r>
                        <a:rPr lang="en-IE" baseline="0" dirty="0" smtClean="0"/>
                        <a:t> </a:t>
                      </a:r>
                      <a:r>
                        <a:rPr lang="en-IE" baseline="0" dirty="0" err="1" smtClean="0"/>
                        <a:t>agus</a:t>
                      </a:r>
                      <a:r>
                        <a:rPr lang="en-IE" baseline="0" dirty="0" smtClean="0"/>
                        <a:t> </a:t>
                      </a:r>
                      <a:r>
                        <a:rPr lang="en-IE" baseline="0" dirty="0" err="1" smtClean="0"/>
                        <a:t>folláine</a:t>
                      </a:r>
                      <a:r>
                        <a:rPr lang="en-IE" baseline="0" dirty="0" smtClean="0"/>
                        <a:t> </a:t>
                      </a:r>
                      <a:r>
                        <a:rPr lang="en-IE" baseline="0" dirty="0" err="1" smtClean="0"/>
                        <a:t>mheabhrach</a:t>
                      </a:r>
                      <a:endParaRPr lang="en-IE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IE" dirty="0" err="1" smtClean="0"/>
                        <a:t>Topaicí</a:t>
                      </a:r>
                      <a:r>
                        <a:rPr lang="en-IE" dirty="0" smtClean="0"/>
                        <a:t>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Meabhairshláinte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dhearfach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Meabhairshláinte</a:t>
                      </a:r>
                      <a:r>
                        <a:rPr lang="en-IE" dirty="0" smtClean="0"/>
                        <a:t> /</a:t>
                      </a:r>
                      <a:r>
                        <a:rPr lang="en-IE" dirty="0" err="1" smtClean="0"/>
                        <a:t>droch-mheabhairshláinte</a:t>
                      </a:r>
                      <a:r>
                        <a:rPr lang="en-IE" dirty="0" smtClean="0"/>
                        <a:t>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smtClean="0"/>
                        <a:t>Ag </a:t>
                      </a:r>
                      <a:r>
                        <a:rPr lang="en-IE" dirty="0" err="1" smtClean="0"/>
                        <a:t>déileáil</a:t>
                      </a:r>
                      <a:r>
                        <a:rPr lang="en-IE" dirty="0" smtClean="0"/>
                        <a:t> le </a:t>
                      </a:r>
                      <a:r>
                        <a:rPr lang="en-IE" dirty="0" err="1" smtClean="0"/>
                        <a:t>drochlaethanta</a:t>
                      </a:r>
                      <a:endParaRPr lang="en-IE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dirty="0" err="1" smtClean="0"/>
                        <a:t>Méala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agus</a:t>
                      </a:r>
                      <a:r>
                        <a:rPr lang="en-IE" dirty="0" smtClean="0"/>
                        <a:t> </a:t>
                      </a:r>
                      <a:r>
                        <a:rPr lang="en-IE" dirty="0" err="1" smtClean="0"/>
                        <a:t>cailleadh</a:t>
                      </a:r>
                      <a:r>
                        <a:rPr lang="en-IE" dirty="0" smtClean="0"/>
                        <a:t> </a:t>
                      </a:r>
                      <a:endParaRPr lang="en-IE" dirty="0" smtClean="0"/>
                    </a:p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162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547813" y="3524255"/>
            <a:ext cx="4392612" cy="144144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1547813" y="1701803"/>
            <a:ext cx="4392612" cy="143933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1508" name="Title 1"/>
          <p:cNvSpPr txBox="1">
            <a:spLocks/>
          </p:cNvSpPr>
          <p:nvPr/>
        </p:nvSpPr>
        <p:spPr bwMode="auto">
          <a:xfrm>
            <a:off x="395288" y="4529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733" dirty="0" smtClean="0">
                <a:solidFill>
                  <a:srgbClr val="12175D"/>
                </a:solidFill>
                <a:latin typeface="Bitter Bold" pitchFamily="-84" charset="0"/>
              </a:rPr>
              <a:t> 							</a:t>
            </a:r>
            <a:r>
              <a:rPr lang="en-IE" sz="3733" dirty="0" err="1">
                <a:solidFill>
                  <a:srgbClr val="12175D"/>
                </a:solidFill>
                <a:latin typeface="Bitter Bold" pitchFamily="-84" charset="0"/>
              </a:rPr>
              <a:t>Measúnú</a:t>
            </a:r>
            <a:endParaRPr lang="en-IE" sz="3733" dirty="0">
              <a:solidFill>
                <a:srgbClr val="12175D"/>
              </a:solidFill>
              <a:latin typeface="Bitter Bold" pitchFamily="-84" charset="0"/>
            </a:endParaRPr>
          </a:p>
        </p:txBody>
      </p:sp>
      <p:sp>
        <p:nvSpPr>
          <p:cNvPr id="21510" name="TextBox 1"/>
          <p:cNvSpPr txBox="1">
            <a:spLocks noChangeArrowheads="1"/>
          </p:cNvSpPr>
          <p:nvPr/>
        </p:nvSpPr>
        <p:spPr bwMode="auto">
          <a:xfrm>
            <a:off x="2915817" y="2025655"/>
            <a:ext cx="4608936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200" dirty="0" smtClean="0">
                <a:solidFill>
                  <a:srgbClr val="12175D"/>
                </a:solidFill>
                <a:latin typeface="Bitter Bold" pitchFamily="-84" charset="0"/>
              </a:rPr>
              <a:t>	</a:t>
            </a: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Tasc</a:t>
            </a: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E" sz="3200" dirty="0" err="1">
                <a:solidFill>
                  <a:srgbClr val="12175D"/>
                </a:solidFill>
                <a:latin typeface="Bitter Bold" pitchFamily="-84" charset="0"/>
              </a:rPr>
              <a:t>Athmhachnamh</a:t>
            </a:r>
            <a:endParaRPr lang="en-IE" sz="3200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E" dirty="0">
              <a:solidFill>
                <a:srgbClr val="12175D"/>
              </a:solidFill>
              <a:latin typeface="Bitter Bold" pitchFamily="-8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12175D"/>
              </a:solidFill>
              <a:latin typeface="Bitter Bold" pitchFamily="-8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1722972"/>
            <a:ext cx="1731558" cy="1293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3081" y="3669355"/>
            <a:ext cx="985058" cy="116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726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6">
      <a:dk1>
        <a:srgbClr val="12175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6">
    <a:dk1>
      <a:srgbClr val="12175D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ustom 6">
    <a:dk1>
      <a:srgbClr val="12175D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Custom 6">
    <a:dk1>
      <a:srgbClr val="12175D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Custom 6">
    <a:dk1>
      <a:srgbClr val="12175D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694</Words>
  <Application>Microsoft Office PowerPoint</Application>
  <PresentationFormat>On-screen Show (4:3)</PresentationFormat>
  <Paragraphs>82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Bitter Bold</vt:lpstr>
      <vt:lpstr>Calibri</vt:lpstr>
      <vt:lpstr>Cambria</vt:lpstr>
      <vt:lpstr>1_Office Theme</vt:lpstr>
      <vt:lpstr>Comhairliúchán ar an nGearrchúrsa don OSPS</vt:lpstr>
      <vt:lpstr>Gearrchúrsa an OSPS</vt:lpstr>
      <vt:lpstr>Gearrchúrsa an OSPS</vt:lpstr>
      <vt:lpstr>                    Léargas ar an gCúrsa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SPHE short course consultation</dc:title>
  <dc:creator>John Halbert</dc:creator>
  <cp:lastModifiedBy>Fred Boss</cp:lastModifiedBy>
  <cp:revision>6</cp:revision>
  <dcterms:created xsi:type="dcterms:W3CDTF">2013-11-25T16:19:11Z</dcterms:created>
  <dcterms:modified xsi:type="dcterms:W3CDTF">2014-01-16T12:03:07Z</dcterms:modified>
</cp:coreProperties>
</file>