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2"/>
  </p:notesMasterIdLst>
  <p:sldIdLst>
    <p:sldId id="265" r:id="rId2"/>
    <p:sldId id="266" r:id="rId3"/>
    <p:sldId id="267" r:id="rId4"/>
    <p:sldId id="274" r:id="rId5"/>
    <p:sldId id="275" r:id="rId6"/>
    <p:sldId id="276" r:id="rId7"/>
    <p:sldId id="277" r:id="rId8"/>
    <p:sldId id="278" r:id="rId9"/>
    <p:sldId id="270" r:id="rId10"/>
    <p:sldId id="27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47" autoAdjust="0"/>
    <p:restoredTop sz="74572" autoAdjust="0"/>
  </p:normalViewPr>
  <p:slideViewPr>
    <p:cSldViewPr snapToGrid="0">
      <p:cViewPr varScale="1">
        <p:scale>
          <a:sx n="48" d="100"/>
          <a:sy n="48" d="100"/>
        </p:scale>
        <p:origin x="66" y="6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5EAC27-9B35-4671-9950-1E67990A86C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638FF4FC-68E6-4979-AF4F-F5854A9A646A}">
      <dgm:prSet phldrT="[Text]"/>
      <dgm:spPr/>
      <dgm:t>
        <a:bodyPr/>
        <a:lstStyle/>
        <a:p>
          <a:r>
            <a:rPr lang="en-IE" dirty="0" err="1" smtClean="0"/>
            <a:t>Sraith</a:t>
          </a:r>
          <a:r>
            <a:rPr lang="en-IE" dirty="0" smtClean="0"/>
            <a:t> 1: </a:t>
          </a:r>
          <a:r>
            <a:rPr lang="en-IE" dirty="0" err="1" smtClean="0"/>
            <a:t>Intreoir</a:t>
          </a:r>
          <a:r>
            <a:rPr lang="en-IE" dirty="0" smtClean="0"/>
            <a:t> don </a:t>
          </a:r>
          <a:r>
            <a:rPr lang="en-IE" dirty="0" err="1" smtClean="0"/>
            <a:t>ríomheolaíocht</a:t>
          </a:r>
          <a:endParaRPr lang="en-IE" dirty="0"/>
        </a:p>
      </dgm:t>
    </dgm:pt>
    <dgm:pt modelId="{E367581D-5A0E-42E6-8794-2B31E7513A44}" type="parTrans" cxnId="{87C1EC65-D4AB-4BA2-9E6B-DA968D3FBD7A}">
      <dgm:prSet/>
      <dgm:spPr/>
      <dgm:t>
        <a:bodyPr/>
        <a:lstStyle/>
        <a:p>
          <a:endParaRPr lang="en-IE"/>
        </a:p>
      </dgm:t>
    </dgm:pt>
    <dgm:pt modelId="{C1C414CC-F74D-4AC0-BE71-F81EACA4ADEE}" type="sibTrans" cxnId="{87C1EC65-D4AB-4BA2-9E6B-DA968D3FBD7A}">
      <dgm:prSet/>
      <dgm:spPr/>
      <dgm:t>
        <a:bodyPr/>
        <a:lstStyle/>
        <a:p>
          <a:endParaRPr lang="en-IE"/>
        </a:p>
      </dgm:t>
    </dgm:pt>
    <dgm:pt modelId="{675C7225-12E2-47DC-9F3A-A568412D8AFF}">
      <dgm:prSet phldrT="[Text]"/>
      <dgm:spPr/>
      <dgm:t>
        <a:bodyPr/>
        <a:lstStyle/>
        <a:p>
          <a:r>
            <a:rPr lang="en-IE" dirty="0" err="1" smtClean="0"/>
            <a:t>Sraith</a:t>
          </a:r>
          <a:r>
            <a:rPr lang="en-IE" dirty="0" smtClean="0"/>
            <a:t> 2: </a:t>
          </a:r>
          <a:r>
            <a:rPr lang="en-IE" dirty="0" err="1" smtClean="0"/>
            <a:t>Nascaimis</a:t>
          </a:r>
          <a:endParaRPr lang="en-IE" dirty="0"/>
        </a:p>
      </dgm:t>
    </dgm:pt>
    <dgm:pt modelId="{745F2553-2D79-4137-B054-D9BB105CC8A2}" type="parTrans" cxnId="{4069028A-65E2-4942-97DB-7C241EE3C552}">
      <dgm:prSet/>
      <dgm:spPr/>
      <dgm:t>
        <a:bodyPr/>
        <a:lstStyle/>
        <a:p>
          <a:endParaRPr lang="en-IE"/>
        </a:p>
      </dgm:t>
    </dgm:pt>
    <dgm:pt modelId="{29794C0A-210F-470B-9CEA-A00B737F4BE6}" type="sibTrans" cxnId="{4069028A-65E2-4942-97DB-7C241EE3C552}">
      <dgm:prSet/>
      <dgm:spPr/>
      <dgm:t>
        <a:bodyPr/>
        <a:lstStyle/>
        <a:p>
          <a:endParaRPr lang="en-IE"/>
        </a:p>
      </dgm:t>
    </dgm:pt>
    <dgm:pt modelId="{1C7ED254-478A-4F8C-98D1-279C3F70D62E}">
      <dgm:prSet phldrT="[Text]"/>
      <dgm:spPr/>
      <dgm:t>
        <a:bodyPr/>
        <a:lstStyle/>
        <a:p>
          <a:r>
            <a:rPr lang="de-DE" dirty="0" smtClean="0"/>
            <a:t>Sraith 3: Códú ag an gcéad leibhéal eile </a:t>
          </a:r>
          <a:endParaRPr lang="en-IE" dirty="0"/>
        </a:p>
      </dgm:t>
    </dgm:pt>
    <dgm:pt modelId="{BB08C325-4015-410A-9A8F-E1043E8D1C66}" type="parTrans" cxnId="{3F4286AD-960B-47DA-9A93-508B7179E85E}">
      <dgm:prSet/>
      <dgm:spPr/>
      <dgm:t>
        <a:bodyPr/>
        <a:lstStyle/>
        <a:p>
          <a:endParaRPr lang="en-IE"/>
        </a:p>
      </dgm:t>
    </dgm:pt>
    <dgm:pt modelId="{FC3FB692-3BDF-42A1-98F8-8A5CB2372444}" type="sibTrans" cxnId="{3F4286AD-960B-47DA-9A93-508B7179E85E}">
      <dgm:prSet/>
      <dgm:spPr/>
      <dgm:t>
        <a:bodyPr/>
        <a:lstStyle/>
        <a:p>
          <a:endParaRPr lang="en-IE"/>
        </a:p>
      </dgm:t>
    </dgm:pt>
    <dgm:pt modelId="{85A70FA6-47AF-4F82-A7D0-82980B2782AA}">
      <dgm:prSet/>
      <dgm:spPr/>
      <dgm:t>
        <a:bodyPr/>
        <a:lstStyle/>
        <a:p>
          <a:r>
            <a:rPr lang="en-IE" dirty="0" err="1" smtClean="0"/>
            <a:t>Sraith</a:t>
          </a:r>
          <a:r>
            <a:rPr lang="en-IE" dirty="0" smtClean="0"/>
            <a:t> 4: </a:t>
          </a:r>
          <a:r>
            <a:rPr lang="en-IE" dirty="0" err="1" smtClean="0"/>
            <a:t>Réiteach</a:t>
          </a:r>
          <a:r>
            <a:rPr lang="en-IE" dirty="0" smtClean="0"/>
            <a:t> </a:t>
          </a:r>
          <a:r>
            <a:rPr lang="en-IE" dirty="0" err="1" smtClean="0"/>
            <a:t>fadhbanna</a:t>
          </a:r>
          <a:r>
            <a:rPr lang="en-IE" dirty="0" smtClean="0"/>
            <a:t> </a:t>
          </a:r>
          <a:r>
            <a:rPr lang="en-IE" dirty="0" err="1" smtClean="0"/>
            <a:t>sa</a:t>
          </a:r>
          <a:r>
            <a:rPr lang="en-IE" dirty="0" smtClean="0"/>
            <a:t> </a:t>
          </a:r>
          <a:r>
            <a:rPr lang="en-IE" dirty="0" err="1" smtClean="0"/>
            <a:t>saol</a:t>
          </a:r>
          <a:r>
            <a:rPr lang="en-IE" dirty="0" smtClean="0"/>
            <a:t> mar </a:t>
          </a:r>
          <a:r>
            <a:rPr lang="en-IE" dirty="0" err="1" smtClean="0"/>
            <a:t>atá</a:t>
          </a:r>
          <a:endParaRPr lang="en-IE" dirty="0"/>
        </a:p>
      </dgm:t>
    </dgm:pt>
    <dgm:pt modelId="{09736B29-BE0B-4D72-A7C7-73CA7495D31B}" type="parTrans" cxnId="{21CC21A7-E29C-414D-9939-5CE443557B76}">
      <dgm:prSet/>
      <dgm:spPr/>
      <dgm:t>
        <a:bodyPr/>
        <a:lstStyle/>
        <a:p>
          <a:endParaRPr lang="en-IE"/>
        </a:p>
      </dgm:t>
    </dgm:pt>
    <dgm:pt modelId="{296CB6BB-B269-4838-BBEA-5D987AEF0D24}" type="sibTrans" cxnId="{21CC21A7-E29C-414D-9939-5CE443557B76}">
      <dgm:prSet/>
      <dgm:spPr/>
      <dgm:t>
        <a:bodyPr/>
        <a:lstStyle/>
        <a:p>
          <a:endParaRPr lang="en-IE"/>
        </a:p>
      </dgm:t>
    </dgm:pt>
    <dgm:pt modelId="{93B28DFB-D945-461C-9421-43BE1F340DD0}" type="pres">
      <dgm:prSet presAssocID="{2F5EAC27-9B35-4671-9950-1E67990A86C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4FD93D96-703C-4452-870F-98DD99CFE003}" type="pres">
      <dgm:prSet presAssocID="{638FF4FC-68E6-4979-AF4F-F5854A9A646A}" presName="parentLin" presStyleCnt="0"/>
      <dgm:spPr/>
    </dgm:pt>
    <dgm:pt modelId="{DF00D474-5849-479B-9C04-7F79E4104F87}" type="pres">
      <dgm:prSet presAssocID="{638FF4FC-68E6-4979-AF4F-F5854A9A646A}" presName="parentLeftMargin" presStyleLbl="node1" presStyleIdx="0" presStyleCnt="4"/>
      <dgm:spPr/>
      <dgm:t>
        <a:bodyPr/>
        <a:lstStyle/>
        <a:p>
          <a:endParaRPr lang="en-IE"/>
        </a:p>
      </dgm:t>
    </dgm:pt>
    <dgm:pt modelId="{95A544F9-37A0-44BA-9B9B-44722FAFBBC5}" type="pres">
      <dgm:prSet presAssocID="{638FF4FC-68E6-4979-AF4F-F5854A9A646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47975651-6DEB-4B09-AE31-05736B8D20C7}" type="pres">
      <dgm:prSet presAssocID="{638FF4FC-68E6-4979-AF4F-F5854A9A646A}" presName="negativeSpace" presStyleCnt="0"/>
      <dgm:spPr/>
    </dgm:pt>
    <dgm:pt modelId="{D86F6663-DED0-40B6-8143-E2608869BF8D}" type="pres">
      <dgm:prSet presAssocID="{638FF4FC-68E6-4979-AF4F-F5854A9A646A}" presName="childText" presStyleLbl="conFgAcc1" presStyleIdx="0" presStyleCnt="4">
        <dgm:presLayoutVars>
          <dgm:bulletEnabled val="1"/>
        </dgm:presLayoutVars>
      </dgm:prSet>
      <dgm:spPr/>
    </dgm:pt>
    <dgm:pt modelId="{6BEAD6DA-E5FF-441F-8C6D-3AF4DF0B8884}" type="pres">
      <dgm:prSet presAssocID="{C1C414CC-F74D-4AC0-BE71-F81EACA4ADEE}" presName="spaceBetweenRectangles" presStyleCnt="0"/>
      <dgm:spPr/>
    </dgm:pt>
    <dgm:pt modelId="{C9069B36-7B18-49E3-9D2F-19DCCE1A949F}" type="pres">
      <dgm:prSet presAssocID="{675C7225-12E2-47DC-9F3A-A568412D8AFF}" presName="parentLin" presStyleCnt="0"/>
      <dgm:spPr/>
    </dgm:pt>
    <dgm:pt modelId="{A5006082-4FC7-4999-9D72-726444183A0A}" type="pres">
      <dgm:prSet presAssocID="{675C7225-12E2-47DC-9F3A-A568412D8AFF}" presName="parentLeftMargin" presStyleLbl="node1" presStyleIdx="0" presStyleCnt="4"/>
      <dgm:spPr/>
      <dgm:t>
        <a:bodyPr/>
        <a:lstStyle/>
        <a:p>
          <a:endParaRPr lang="en-IE"/>
        </a:p>
      </dgm:t>
    </dgm:pt>
    <dgm:pt modelId="{85A555E7-90DB-42D2-AB73-ACF9DA3DFFE4}" type="pres">
      <dgm:prSet presAssocID="{675C7225-12E2-47DC-9F3A-A568412D8AFF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4D0DB701-8A51-4B72-9088-8836BDDE8598}" type="pres">
      <dgm:prSet presAssocID="{675C7225-12E2-47DC-9F3A-A568412D8AFF}" presName="negativeSpace" presStyleCnt="0"/>
      <dgm:spPr/>
    </dgm:pt>
    <dgm:pt modelId="{400B9E52-9D7C-47F3-8940-2F2E354E3C98}" type="pres">
      <dgm:prSet presAssocID="{675C7225-12E2-47DC-9F3A-A568412D8AFF}" presName="childText" presStyleLbl="conFgAcc1" presStyleIdx="1" presStyleCnt="4">
        <dgm:presLayoutVars>
          <dgm:bulletEnabled val="1"/>
        </dgm:presLayoutVars>
      </dgm:prSet>
      <dgm:spPr/>
    </dgm:pt>
    <dgm:pt modelId="{4484B0B9-FE02-48AD-B706-C81E695DF13A}" type="pres">
      <dgm:prSet presAssocID="{29794C0A-210F-470B-9CEA-A00B737F4BE6}" presName="spaceBetweenRectangles" presStyleCnt="0"/>
      <dgm:spPr/>
    </dgm:pt>
    <dgm:pt modelId="{0E725874-6A3D-4EFB-AE78-677326C5C32A}" type="pres">
      <dgm:prSet presAssocID="{1C7ED254-478A-4F8C-98D1-279C3F70D62E}" presName="parentLin" presStyleCnt="0"/>
      <dgm:spPr/>
    </dgm:pt>
    <dgm:pt modelId="{F65A7BAE-73B9-4F69-9B95-AB12F0C6FB56}" type="pres">
      <dgm:prSet presAssocID="{1C7ED254-478A-4F8C-98D1-279C3F70D62E}" presName="parentLeftMargin" presStyleLbl="node1" presStyleIdx="1" presStyleCnt="4"/>
      <dgm:spPr/>
      <dgm:t>
        <a:bodyPr/>
        <a:lstStyle/>
        <a:p>
          <a:endParaRPr lang="en-IE"/>
        </a:p>
      </dgm:t>
    </dgm:pt>
    <dgm:pt modelId="{D844E1A9-2704-4778-B6B2-9D572E14AB48}" type="pres">
      <dgm:prSet presAssocID="{1C7ED254-478A-4F8C-98D1-279C3F70D62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4D6832CF-B295-4A8D-8D5C-21BDE867E4EE}" type="pres">
      <dgm:prSet presAssocID="{1C7ED254-478A-4F8C-98D1-279C3F70D62E}" presName="negativeSpace" presStyleCnt="0"/>
      <dgm:spPr/>
    </dgm:pt>
    <dgm:pt modelId="{105EDC63-4D9B-42EC-8C4F-1AC717F7AA5E}" type="pres">
      <dgm:prSet presAssocID="{1C7ED254-478A-4F8C-98D1-279C3F70D62E}" presName="childText" presStyleLbl="conFgAcc1" presStyleIdx="2" presStyleCnt="4">
        <dgm:presLayoutVars>
          <dgm:bulletEnabled val="1"/>
        </dgm:presLayoutVars>
      </dgm:prSet>
      <dgm:spPr/>
    </dgm:pt>
    <dgm:pt modelId="{E7F5D390-E712-4907-8D22-01D0027E25C4}" type="pres">
      <dgm:prSet presAssocID="{FC3FB692-3BDF-42A1-98F8-8A5CB2372444}" presName="spaceBetweenRectangles" presStyleCnt="0"/>
      <dgm:spPr/>
    </dgm:pt>
    <dgm:pt modelId="{A21294D1-EDD4-48F8-8E61-98C70BEE30F2}" type="pres">
      <dgm:prSet presAssocID="{85A70FA6-47AF-4F82-A7D0-82980B2782AA}" presName="parentLin" presStyleCnt="0"/>
      <dgm:spPr/>
    </dgm:pt>
    <dgm:pt modelId="{8D9AC515-5967-40AC-8A63-CB53CB2F3EE4}" type="pres">
      <dgm:prSet presAssocID="{85A70FA6-47AF-4F82-A7D0-82980B2782AA}" presName="parentLeftMargin" presStyleLbl="node1" presStyleIdx="2" presStyleCnt="4"/>
      <dgm:spPr/>
      <dgm:t>
        <a:bodyPr/>
        <a:lstStyle/>
        <a:p>
          <a:endParaRPr lang="en-IE"/>
        </a:p>
      </dgm:t>
    </dgm:pt>
    <dgm:pt modelId="{1EDB1529-51BF-4708-B42E-02119D61FB14}" type="pres">
      <dgm:prSet presAssocID="{85A70FA6-47AF-4F82-A7D0-82980B2782AA}" presName="parentText" presStyleLbl="node1" presStyleIdx="3" presStyleCnt="4" custLinFactNeighborX="3060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288E123-3D64-4303-820B-200F5275041B}" type="pres">
      <dgm:prSet presAssocID="{85A70FA6-47AF-4F82-A7D0-82980B2782AA}" presName="negativeSpace" presStyleCnt="0"/>
      <dgm:spPr/>
    </dgm:pt>
    <dgm:pt modelId="{1D8A0CD8-2B55-4565-8CAB-0535031CB077}" type="pres">
      <dgm:prSet presAssocID="{85A70FA6-47AF-4F82-A7D0-82980B2782AA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7FD349C0-8EF9-4847-9F42-2A9E5F232139}" type="presOf" srcId="{85A70FA6-47AF-4F82-A7D0-82980B2782AA}" destId="{8D9AC515-5967-40AC-8A63-CB53CB2F3EE4}" srcOrd="0" destOrd="0" presId="urn:microsoft.com/office/officeart/2005/8/layout/list1"/>
    <dgm:cxn modelId="{05EEB7E8-1715-4EC1-BD6E-9353AD6A6E14}" type="presOf" srcId="{638FF4FC-68E6-4979-AF4F-F5854A9A646A}" destId="{DF00D474-5849-479B-9C04-7F79E4104F87}" srcOrd="0" destOrd="0" presId="urn:microsoft.com/office/officeart/2005/8/layout/list1"/>
    <dgm:cxn modelId="{23E9A823-697B-46B4-9456-5474EEB21107}" type="presOf" srcId="{638FF4FC-68E6-4979-AF4F-F5854A9A646A}" destId="{95A544F9-37A0-44BA-9B9B-44722FAFBBC5}" srcOrd="1" destOrd="0" presId="urn:microsoft.com/office/officeart/2005/8/layout/list1"/>
    <dgm:cxn modelId="{21CC21A7-E29C-414D-9939-5CE443557B76}" srcId="{2F5EAC27-9B35-4671-9950-1E67990A86CD}" destId="{85A70FA6-47AF-4F82-A7D0-82980B2782AA}" srcOrd="3" destOrd="0" parTransId="{09736B29-BE0B-4D72-A7C7-73CA7495D31B}" sibTransId="{296CB6BB-B269-4838-BBEA-5D987AEF0D24}"/>
    <dgm:cxn modelId="{3F4286AD-960B-47DA-9A93-508B7179E85E}" srcId="{2F5EAC27-9B35-4671-9950-1E67990A86CD}" destId="{1C7ED254-478A-4F8C-98D1-279C3F70D62E}" srcOrd="2" destOrd="0" parTransId="{BB08C325-4015-410A-9A8F-E1043E8D1C66}" sibTransId="{FC3FB692-3BDF-42A1-98F8-8A5CB2372444}"/>
    <dgm:cxn modelId="{87C1EC65-D4AB-4BA2-9E6B-DA968D3FBD7A}" srcId="{2F5EAC27-9B35-4671-9950-1E67990A86CD}" destId="{638FF4FC-68E6-4979-AF4F-F5854A9A646A}" srcOrd="0" destOrd="0" parTransId="{E367581D-5A0E-42E6-8794-2B31E7513A44}" sibTransId="{C1C414CC-F74D-4AC0-BE71-F81EACA4ADEE}"/>
    <dgm:cxn modelId="{52EC981E-6EF2-4257-BB7E-066F2B829ADE}" type="presOf" srcId="{1C7ED254-478A-4F8C-98D1-279C3F70D62E}" destId="{F65A7BAE-73B9-4F69-9B95-AB12F0C6FB56}" srcOrd="0" destOrd="0" presId="urn:microsoft.com/office/officeart/2005/8/layout/list1"/>
    <dgm:cxn modelId="{AC351EDA-CE2A-4644-A609-E0C304A2C4CB}" type="presOf" srcId="{1C7ED254-478A-4F8C-98D1-279C3F70D62E}" destId="{D844E1A9-2704-4778-B6B2-9D572E14AB48}" srcOrd="1" destOrd="0" presId="urn:microsoft.com/office/officeart/2005/8/layout/list1"/>
    <dgm:cxn modelId="{B19920A9-8CE2-482B-93EC-942E420BE6BA}" type="presOf" srcId="{85A70FA6-47AF-4F82-A7D0-82980B2782AA}" destId="{1EDB1529-51BF-4708-B42E-02119D61FB14}" srcOrd="1" destOrd="0" presId="urn:microsoft.com/office/officeart/2005/8/layout/list1"/>
    <dgm:cxn modelId="{27D0969E-5DA3-45B3-B716-CB95D58D0205}" type="presOf" srcId="{2F5EAC27-9B35-4671-9950-1E67990A86CD}" destId="{93B28DFB-D945-461C-9421-43BE1F340DD0}" srcOrd="0" destOrd="0" presId="urn:microsoft.com/office/officeart/2005/8/layout/list1"/>
    <dgm:cxn modelId="{90DC609F-250B-415A-8BEF-99EDC1E2A4F1}" type="presOf" srcId="{675C7225-12E2-47DC-9F3A-A568412D8AFF}" destId="{A5006082-4FC7-4999-9D72-726444183A0A}" srcOrd="0" destOrd="0" presId="urn:microsoft.com/office/officeart/2005/8/layout/list1"/>
    <dgm:cxn modelId="{8843DB34-7BB8-4ADB-8832-ABF025AC7B9A}" type="presOf" srcId="{675C7225-12E2-47DC-9F3A-A568412D8AFF}" destId="{85A555E7-90DB-42D2-AB73-ACF9DA3DFFE4}" srcOrd="1" destOrd="0" presId="urn:microsoft.com/office/officeart/2005/8/layout/list1"/>
    <dgm:cxn modelId="{4069028A-65E2-4942-97DB-7C241EE3C552}" srcId="{2F5EAC27-9B35-4671-9950-1E67990A86CD}" destId="{675C7225-12E2-47DC-9F3A-A568412D8AFF}" srcOrd="1" destOrd="0" parTransId="{745F2553-2D79-4137-B054-D9BB105CC8A2}" sibTransId="{29794C0A-210F-470B-9CEA-A00B737F4BE6}"/>
    <dgm:cxn modelId="{DA01D3CA-8C40-43E9-82D9-10F267B0CFB5}" type="presParOf" srcId="{93B28DFB-D945-461C-9421-43BE1F340DD0}" destId="{4FD93D96-703C-4452-870F-98DD99CFE003}" srcOrd="0" destOrd="0" presId="urn:microsoft.com/office/officeart/2005/8/layout/list1"/>
    <dgm:cxn modelId="{8A500A20-9C5A-48EF-ADAE-88DF067AC3E5}" type="presParOf" srcId="{4FD93D96-703C-4452-870F-98DD99CFE003}" destId="{DF00D474-5849-479B-9C04-7F79E4104F87}" srcOrd="0" destOrd="0" presId="urn:microsoft.com/office/officeart/2005/8/layout/list1"/>
    <dgm:cxn modelId="{79BEEEB8-688B-4A39-8EF8-66E4C31B5612}" type="presParOf" srcId="{4FD93D96-703C-4452-870F-98DD99CFE003}" destId="{95A544F9-37A0-44BA-9B9B-44722FAFBBC5}" srcOrd="1" destOrd="0" presId="urn:microsoft.com/office/officeart/2005/8/layout/list1"/>
    <dgm:cxn modelId="{ADF9919A-C44C-4375-8E0A-9EA1BD549939}" type="presParOf" srcId="{93B28DFB-D945-461C-9421-43BE1F340DD0}" destId="{47975651-6DEB-4B09-AE31-05736B8D20C7}" srcOrd="1" destOrd="0" presId="urn:microsoft.com/office/officeart/2005/8/layout/list1"/>
    <dgm:cxn modelId="{0A39AF7B-6642-46AB-8E17-20B05BE89860}" type="presParOf" srcId="{93B28DFB-D945-461C-9421-43BE1F340DD0}" destId="{D86F6663-DED0-40B6-8143-E2608869BF8D}" srcOrd="2" destOrd="0" presId="urn:microsoft.com/office/officeart/2005/8/layout/list1"/>
    <dgm:cxn modelId="{2CDA36CA-5D6B-4364-8F85-55F7218FAA29}" type="presParOf" srcId="{93B28DFB-D945-461C-9421-43BE1F340DD0}" destId="{6BEAD6DA-E5FF-441F-8C6D-3AF4DF0B8884}" srcOrd="3" destOrd="0" presId="urn:microsoft.com/office/officeart/2005/8/layout/list1"/>
    <dgm:cxn modelId="{CD038880-97AA-4CC7-9F03-CAF2B65263A8}" type="presParOf" srcId="{93B28DFB-D945-461C-9421-43BE1F340DD0}" destId="{C9069B36-7B18-49E3-9D2F-19DCCE1A949F}" srcOrd="4" destOrd="0" presId="urn:microsoft.com/office/officeart/2005/8/layout/list1"/>
    <dgm:cxn modelId="{42A223AB-8FC4-4528-A9B7-8D056B389AF7}" type="presParOf" srcId="{C9069B36-7B18-49E3-9D2F-19DCCE1A949F}" destId="{A5006082-4FC7-4999-9D72-726444183A0A}" srcOrd="0" destOrd="0" presId="urn:microsoft.com/office/officeart/2005/8/layout/list1"/>
    <dgm:cxn modelId="{64951774-ACC0-4A0F-B338-5F510905BF76}" type="presParOf" srcId="{C9069B36-7B18-49E3-9D2F-19DCCE1A949F}" destId="{85A555E7-90DB-42D2-AB73-ACF9DA3DFFE4}" srcOrd="1" destOrd="0" presId="urn:microsoft.com/office/officeart/2005/8/layout/list1"/>
    <dgm:cxn modelId="{96028697-F2D2-4B8B-9D8F-D2EB10D9D417}" type="presParOf" srcId="{93B28DFB-D945-461C-9421-43BE1F340DD0}" destId="{4D0DB701-8A51-4B72-9088-8836BDDE8598}" srcOrd="5" destOrd="0" presId="urn:microsoft.com/office/officeart/2005/8/layout/list1"/>
    <dgm:cxn modelId="{609796DF-2DB4-419E-BD3F-C1E89FFFC82D}" type="presParOf" srcId="{93B28DFB-D945-461C-9421-43BE1F340DD0}" destId="{400B9E52-9D7C-47F3-8940-2F2E354E3C98}" srcOrd="6" destOrd="0" presId="urn:microsoft.com/office/officeart/2005/8/layout/list1"/>
    <dgm:cxn modelId="{DA930D99-6DDB-4AD5-81D4-86A220AEBE6B}" type="presParOf" srcId="{93B28DFB-D945-461C-9421-43BE1F340DD0}" destId="{4484B0B9-FE02-48AD-B706-C81E695DF13A}" srcOrd="7" destOrd="0" presId="urn:microsoft.com/office/officeart/2005/8/layout/list1"/>
    <dgm:cxn modelId="{5640E693-CA04-431F-9F56-B608B6340D9F}" type="presParOf" srcId="{93B28DFB-D945-461C-9421-43BE1F340DD0}" destId="{0E725874-6A3D-4EFB-AE78-677326C5C32A}" srcOrd="8" destOrd="0" presId="urn:microsoft.com/office/officeart/2005/8/layout/list1"/>
    <dgm:cxn modelId="{BE08C6EE-CD31-434F-8264-4535461DC874}" type="presParOf" srcId="{0E725874-6A3D-4EFB-AE78-677326C5C32A}" destId="{F65A7BAE-73B9-4F69-9B95-AB12F0C6FB56}" srcOrd="0" destOrd="0" presId="urn:microsoft.com/office/officeart/2005/8/layout/list1"/>
    <dgm:cxn modelId="{1F1F0F4E-655E-43A4-83AA-A103EE8F812B}" type="presParOf" srcId="{0E725874-6A3D-4EFB-AE78-677326C5C32A}" destId="{D844E1A9-2704-4778-B6B2-9D572E14AB48}" srcOrd="1" destOrd="0" presId="urn:microsoft.com/office/officeart/2005/8/layout/list1"/>
    <dgm:cxn modelId="{076E254C-37BB-4A65-9956-C4A627457FB3}" type="presParOf" srcId="{93B28DFB-D945-461C-9421-43BE1F340DD0}" destId="{4D6832CF-B295-4A8D-8D5C-21BDE867E4EE}" srcOrd="9" destOrd="0" presId="urn:microsoft.com/office/officeart/2005/8/layout/list1"/>
    <dgm:cxn modelId="{D3328882-9F73-4E47-9DC6-C8F91C8DA83B}" type="presParOf" srcId="{93B28DFB-D945-461C-9421-43BE1F340DD0}" destId="{105EDC63-4D9B-42EC-8C4F-1AC717F7AA5E}" srcOrd="10" destOrd="0" presId="urn:microsoft.com/office/officeart/2005/8/layout/list1"/>
    <dgm:cxn modelId="{F508E1E9-7AB8-4DAF-A4AC-1786ADDF7F1A}" type="presParOf" srcId="{93B28DFB-D945-461C-9421-43BE1F340DD0}" destId="{E7F5D390-E712-4907-8D22-01D0027E25C4}" srcOrd="11" destOrd="0" presId="urn:microsoft.com/office/officeart/2005/8/layout/list1"/>
    <dgm:cxn modelId="{4825D3BD-859D-4F98-A186-6CF9EC002A6C}" type="presParOf" srcId="{93B28DFB-D945-461C-9421-43BE1F340DD0}" destId="{A21294D1-EDD4-48F8-8E61-98C70BEE30F2}" srcOrd="12" destOrd="0" presId="urn:microsoft.com/office/officeart/2005/8/layout/list1"/>
    <dgm:cxn modelId="{448EFBCE-2B09-47BC-BDB1-3588B9E1C7C7}" type="presParOf" srcId="{A21294D1-EDD4-48F8-8E61-98C70BEE30F2}" destId="{8D9AC515-5967-40AC-8A63-CB53CB2F3EE4}" srcOrd="0" destOrd="0" presId="urn:microsoft.com/office/officeart/2005/8/layout/list1"/>
    <dgm:cxn modelId="{FF2AA86F-2993-4EFF-99E8-6FFB7F415886}" type="presParOf" srcId="{A21294D1-EDD4-48F8-8E61-98C70BEE30F2}" destId="{1EDB1529-51BF-4708-B42E-02119D61FB14}" srcOrd="1" destOrd="0" presId="urn:microsoft.com/office/officeart/2005/8/layout/list1"/>
    <dgm:cxn modelId="{DF6C93B0-B3B7-4692-897C-AE890265D6A3}" type="presParOf" srcId="{93B28DFB-D945-461C-9421-43BE1F340DD0}" destId="{B288E123-3D64-4303-820B-200F5275041B}" srcOrd="13" destOrd="0" presId="urn:microsoft.com/office/officeart/2005/8/layout/list1"/>
    <dgm:cxn modelId="{58C4870B-7199-49AA-90D4-C47B6533C6D6}" type="presParOf" srcId="{93B28DFB-D945-461C-9421-43BE1F340DD0}" destId="{1D8A0CD8-2B55-4565-8CAB-0535031CB077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6F6663-DED0-40B6-8143-E2608869BF8D}">
      <dsp:nvSpPr>
        <dsp:cNvPr id="0" name=""/>
        <dsp:cNvSpPr/>
      </dsp:nvSpPr>
      <dsp:spPr>
        <a:xfrm>
          <a:off x="0" y="893626"/>
          <a:ext cx="53848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A544F9-37A0-44BA-9B9B-44722FAFBBC5}">
      <dsp:nvSpPr>
        <dsp:cNvPr id="0" name=""/>
        <dsp:cNvSpPr/>
      </dsp:nvSpPr>
      <dsp:spPr>
        <a:xfrm>
          <a:off x="269240" y="672226"/>
          <a:ext cx="3769360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473" tIns="0" rIns="142473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500" kern="1200" dirty="0" err="1" smtClean="0"/>
            <a:t>Sraith</a:t>
          </a:r>
          <a:r>
            <a:rPr lang="en-IE" sz="1500" kern="1200" dirty="0" smtClean="0"/>
            <a:t> 1: </a:t>
          </a:r>
          <a:r>
            <a:rPr lang="en-IE" sz="1500" kern="1200" dirty="0" err="1" smtClean="0"/>
            <a:t>Intreoir</a:t>
          </a:r>
          <a:r>
            <a:rPr lang="en-IE" sz="1500" kern="1200" dirty="0" smtClean="0"/>
            <a:t> don </a:t>
          </a:r>
          <a:r>
            <a:rPr lang="en-IE" sz="1500" kern="1200" dirty="0" err="1" smtClean="0"/>
            <a:t>ríomheolaíocht</a:t>
          </a:r>
          <a:endParaRPr lang="en-IE" sz="1500" kern="1200" dirty="0"/>
        </a:p>
      </dsp:txBody>
      <dsp:txXfrm>
        <a:off x="290856" y="693842"/>
        <a:ext cx="3726128" cy="399568"/>
      </dsp:txXfrm>
    </dsp:sp>
    <dsp:sp modelId="{400B9E52-9D7C-47F3-8940-2F2E354E3C98}">
      <dsp:nvSpPr>
        <dsp:cNvPr id="0" name=""/>
        <dsp:cNvSpPr/>
      </dsp:nvSpPr>
      <dsp:spPr>
        <a:xfrm>
          <a:off x="0" y="1574026"/>
          <a:ext cx="53848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A555E7-90DB-42D2-AB73-ACF9DA3DFFE4}">
      <dsp:nvSpPr>
        <dsp:cNvPr id="0" name=""/>
        <dsp:cNvSpPr/>
      </dsp:nvSpPr>
      <dsp:spPr>
        <a:xfrm>
          <a:off x="269240" y="1352626"/>
          <a:ext cx="3769360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473" tIns="0" rIns="142473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500" kern="1200" dirty="0" err="1" smtClean="0"/>
            <a:t>Sraith</a:t>
          </a:r>
          <a:r>
            <a:rPr lang="en-IE" sz="1500" kern="1200" dirty="0" smtClean="0"/>
            <a:t> 2: </a:t>
          </a:r>
          <a:r>
            <a:rPr lang="en-IE" sz="1500" kern="1200" dirty="0" err="1" smtClean="0"/>
            <a:t>Nascaimis</a:t>
          </a:r>
          <a:endParaRPr lang="en-IE" sz="1500" kern="1200" dirty="0"/>
        </a:p>
      </dsp:txBody>
      <dsp:txXfrm>
        <a:off x="290856" y="1374242"/>
        <a:ext cx="3726128" cy="399568"/>
      </dsp:txXfrm>
    </dsp:sp>
    <dsp:sp modelId="{105EDC63-4D9B-42EC-8C4F-1AC717F7AA5E}">
      <dsp:nvSpPr>
        <dsp:cNvPr id="0" name=""/>
        <dsp:cNvSpPr/>
      </dsp:nvSpPr>
      <dsp:spPr>
        <a:xfrm>
          <a:off x="0" y="2254426"/>
          <a:ext cx="53848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44E1A9-2704-4778-B6B2-9D572E14AB48}">
      <dsp:nvSpPr>
        <dsp:cNvPr id="0" name=""/>
        <dsp:cNvSpPr/>
      </dsp:nvSpPr>
      <dsp:spPr>
        <a:xfrm>
          <a:off x="269240" y="2033026"/>
          <a:ext cx="3769360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473" tIns="0" rIns="142473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Sraith 3: Códú ag an gcéad leibhéal eile </a:t>
          </a:r>
          <a:endParaRPr lang="en-IE" sz="1500" kern="1200" dirty="0"/>
        </a:p>
      </dsp:txBody>
      <dsp:txXfrm>
        <a:off x="290856" y="2054642"/>
        <a:ext cx="3726128" cy="399568"/>
      </dsp:txXfrm>
    </dsp:sp>
    <dsp:sp modelId="{1D8A0CD8-2B55-4565-8CAB-0535031CB077}">
      <dsp:nvSpPr>
        <dsp:cNvPr id="0" name=""/>
        <dsp:cNvSpPr/>
      </dsp:nvSpPr>
      <dsp:spPr>
        <a:xfrm>
          <a:off x="0" y="2934826"/>
          <a:ext cx="53848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DB1529-51BF-4708-B42E-02119D61FB14}">
      <dsp:nvSpPr>
        <dsp:cNvPr id="0" name=""/>
        <dsp:cNvSpPr/>
      </dsp:nvSpPr>
      <dsp:spPr>
        <a:xfrm>
          <a:off x="277478" y="2713426"/>
          <a:ext cx="3769360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473" tIns="0" rIns="142473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500" kern="1200" dirty="0" err="1" smtClean="0"/>
            <a:t>Sraith</a:t>
          </a:r>
          <a:r>
            <a:rPr lang="en-IE" sz="1500" kern="1200" dirty="0" smtClean="0"/>
            <a:t> 4: </a:t>
          </a:r>
          <a:r>
            <a:rPr lang="en-IE" sz="1500" kern="1200" dirty="0" err="1" smtClean="0"/>
            <a:t>Réiteach</a:t>
          </a:r>
          <a:r>
            <a:rPr lang="en-IE" sz="1500" kern="1200" dirty="0" smtClean="0"/>
            <a:t> </a:t>
          </a:r>
          <a:r>
            <a:rPr lang="en-IE" sz="1500" kern="1200" dirty="0" err="1" smtClean="0"/>
            <a:t>fadhbanna</a:t>
          </a:r>
          <a:r>
            <a:rPr lang="en-IE" sz="1500" kern="1200" dirty="0" smtClean="0"/>
            <a:t> </a:t>
          </a:r>
          <a:r>
            <a:rPr lang="en-IE" sz="1500" kern="1200" dirty="0" err="1" smtClean="0"/>
            <a:t>sa</a:t>
          </a:r>
          <a:r>
            <a:rPr lang="en-IE" sz="1500" kern="1200" dirty="0" smtClean="0"/>
            <a:t> </a:t>
          </a:r>
          <a:r>
            <a:rPr lang="en-IE" sz="1500" kern="1200" dirty="0" err="1" smtClean="0"/>
            <a:t>saol</a:t>
          </a:r>
          <a:r>
            <a:rPr lang="en-IE" sz="1500" kern="1200" dirty="0" smtClean="0"/>
            <a:t> mar </a:t>
          </a:r>
          <a:r>
            <a:rPr lang="en-IE" sz="1500" kern="1200" dirty="0" err="1" smtClean="0"/>
            <a:t>atá</a:t>
          </a:r>
          <a:endParaRPr lang="en-IE" sz="1500" kern="1200" dirty="0"/>
        </a:p>
      </dsp:txBody>
      <dsp:txXfrm>
        <a:off x="299094" y="2735042"/>
        <a:ext cx="3726128" cy="3995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9B3FA9-FD44-4269-92EC-5771A0C04AE2}" type="datetimeFigureOut">
              <a:rPr lang="en-IE" smtClean="0"/>
              <a:t>16/01/2014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E22C8E-C8D8-4758-967C-8BB0A0BF254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69954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smtClean="0"/>
              <a:t>Is é is </a:t>
            </a:r>
            <a:r>
              <a:rPr lang="en-IE" dirty="0" err="1" smtClean="0"/>
              <a:t>aidhm</a:t>
            </a:r>
            <a:r>
              <a:rPr lang="en-IE" dirty="0" smtClean="0"/>
              <a:t> don </a:t>
            </a:r>
            <a:r>
              <a:rPr lang="en-IE" dirty="0" err="1" smtClean="0"/>
              <a:t>ghearrchúrsa</a:t>
            </a:r>
            <a:r>
              <a:rPr lang="en-IE" dirty="0" smtClean="0"/>
              <a:t> don </a:t>
            </a:r>
            <a:r>
              <a:rPr lang="en-IE" dirty="0" err="1" smtClean="0"/>
              <a:t>Ríomhchlárú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don </a:t>
            </a:r>
            <a:r>
              <a:rPr lang="en-IE" dirty="0" err="1" smtClean="0"/>
              <a:t>Chódú</a:t>
            </a:r>
            <a:r>
              <a:rPr lang="en-IE" dirty="0" smtClean="0"/>
              <a:t> a </a:t>
            </a:r>
            <a:r>
              <a:rPr lang="en-IE" dirty="0" err="1" smtClean="0"/>
              <a:t>chinntiú</a:t>
            </a:r>
            <a:r>
              <a:rPr lang="en-IE" dirty="0" smtClean="0"/>
              <a:t> go </a:t>
            </a:r>
            <a:r>
              <a:rPr lang="en-IE" dirty="0" err="1" smtClean="0"/>
              <a:t>bhfaigheann</a:t>
            </a:r>
            <a:r>
              <a:rPr lang="en-IE" dirty="0" smtClean="0"/>
              <a:t> </a:t>
            </a:r>
            <a:r>
              <a:rPr lang="en-IE" dirty="0" err="1" smtClean="0"/>
              <a:t>gach</a:t>
            </a:r>
            <a:r>
              <a:rPr lang="en-IE" dirty="0" smtClean="0"/>
              <a:t> </a:t>
            </a:r>
            <a:r>
              <a:rPr lang="en-IE" dirty="0" err="1" smtClean="0"/>
              <a:t>scoláire</a:t>
            </a:r>
            <a:r>
              <a:rPr lang="en-IE" dirty="0" smtClean="0"/>
              <a:t> </a:t>
            </a:r>
            <a:r>
              <a:rPr lang="en-IE" dirty="0" err="1" smtClean="0"/>
              <a:t>buntuiscint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conas</a:t>
            </a:r>
            <a:r>
              <a:rPr lang="en-IE" dirty="0" smtClean="0"/>
              <a:t> a </a:t>
            </a:r>
            <a:r>
              <a:rPr lang="en-IE" dirty="0" err="1" smtClean="0"/>
              <a:t>oibríonn</a:t>
            </a:r>
            <a:r>
              <a:rPr lang="en-IE" dirty="0" smtClean="0"/>
              <a:t> </a:t>
            </a:r>
            <a:r>
              <a:rPr lang="en-IE" dirty="0" err="1" smtClean="0"/>
              <a:t>bogearraí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ríomhairí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a </a:t>
            </a:r>
            <a:r>
              <a:rPr lang="en-IE" dirty="0" err="1" smtClean="0"/>
              <a:t>bhaineann</a:t>
            </a:r>
            <a:r>
              <a:rPr lang="en-IE" dirty="0" smtClean="0"/>
              <a:t> </a:t>
            </a:r>
            <a:r>
              <a:rPr lang="en-IE" dirty="0" err="1" smtClean="0"/>
              <a:t>siad</a:t>
            </a:r>
            <a:r>
              <a:rPr lang="en-IE" dirty="0" smtClean="0"/>
              <a:t> leis an </a:t>
            </a:r>
            <a:r>
              <a:rPr lang="en-IE" dirty="0" err="1" smtClean="0"/>
              <a:t>saol</a:t>
            </a:r>
            <a:r>
              <a:rPr lang="en-IE" dirty="0" smtClean="0"/>
              <a:t> </a:t>
            </a:r>
            <a:r>
              <a:rPr lang="en-IE" dirty="0" err="1" smtClean="0"/>
              <a:t>laethúil</a:t>
            </a:r>
            <a:endParaRPr lang="en-I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err="1" smtClean="0"/>
              <a:t>Forbraítear</a:t>
            </a:r>
            <a:r>
              <a:rPr lang="en-IE" dirty="0" smtClean="0"/>
              <a:t> </a:t>
            </a:r>
            <a:r>
              <a:rPr lang="en-IE" dirty="0" err="1" smtClean="0"/>
              <a:t>fadhbréiteach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scileanna</a:t>
            </a:r>
            <a:r>
              <a:rPr lang="en-IE" dirty="0" smtClean="0"/>
              <a:t> </a:t>
            </a:r>
            <a:r>
              <a:rPr lang="en-IE" dirty="0" err="1" smtClean="0"/>
              <a:t>smaointeoireachta</a:t>
            </a:r>
            <a:r>
              <a:rPr lang="en-IE" dirty="0" smtClean="0"/>
              <a:t> </a:t>
            </a:r>
            <a:r>
              <a:rPr lang="en-IE" dirty="0" err="1" smtClean="0"/>
              <a:t>ríomhaireachtúla</a:t>
            </a:r>
            <a:r>
              <a:rPr lang="en-IE" dirty="0" smtClean="0"/>
              <a:t> </a:t>
            </a:r>
            <a:r>
              <a:rPr lang="en-IE" dirty="0" err="1" smtClean="0"/>
              <a:t>tríd</a:t>
            </a:r>
            <a:r>
              <a:rPr lang="en-IE" dirty="0" smtClean="0"/>
              <a:t> an </a:t>
            </a:r>
            <a:r>
              <a:rPr lang="en-IE" dirty="0" err="1" smtClean="0"/>
              <a:t>obair</a:t>
            </a:r>
            <a:r>
              <a:rPr lang="en-IE" dirty="0" smtClean="0"/>
              <a:t> a </a:t>
            </a:r>
            <a:r>
              <a:rPr lang="en-IE" dirty="0" err="1" smtClean="0"/>
              <a:t>dhéanann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scoláirí</a:t>
            </a:r>
            <a:r>
              <a:rPr lang="en-IE" dirty="0" smtClean="0"/>
              <a:t> </a:t>
            </a:r>
            <a:r>
              <a:rPr lang="en-IE" dirty="0" err="1" smtClean="0"/>
              <a:t>sa</a:t>
            </a:r>
            <a:r>
              <a:rPr lang="en-IE" dirty="0" smtClean="0"/>
              <a:t> </a:t>
            </a:r>
            <a:r>
              <a:rPr lang="en-IE" dirty="0" err="1" smtClean="0"/>
              <a:t>ghearrchúrsa</a:t>
            </a:r>
            <a:r>
              <a:rPr lang="en-IE" dirty="0" smtClean="0"/>
              <a:t> </a:t>
            </a:r>
            <a:r>
              <a:rPr lang="en-IE" dirty="0" err="1" smtClean="0"/>
              <a:t>seo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iad</a:t>
            </a:r>
            <a:r>
              <a:rPr lang="en-IE" dirty="0" smtClean="0"/>
              <a:t> ag </a:t>
            </a:r>
            <a:r>
              <a:rPr lang="en-IE" dirty="0" err="1" smtClean="0"/>
              <a:t>tógáil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ag </a:t>
            </a:r>
            <a:r>
              <a:rPr lang="en-IE" dirty="0" err="1" smtClean="0"/>
              <a:t>cruthú</a:t>
            </a:r>
            <a:r>
              <a:rPr lang="en-IE" dirty="0" smtClean="0"/>
              <a:t> </a:t>
            </a:r>
            <a:r>
              <a:rPr lang="en-IE" dirty="0" err="1" smtClean="0"/>
              <a:t>Tionscadail</a:t>
            </a:r>
            <a:r>
              <a:rPr lang="en-IE" dirty="0" smtClean="0"/>
              <a:t> </a:t>
            </a:r>
            <a:r>
              <a:rPr lang="en-IE" dirty="0" err="1" smtClean="0"/>
              <a:t>bhogearraí</a:t>
            </a:r>
            <a:r>
              <a:rPr lang="en-IE" dirty="0" smtClean="0"/>
              <a:t> ag </a:t>
            </a:r>
            <a:r>
              <a:rPr lang="en-IE" dirty="0" err="1" smtClean="0"/>
              <a:t>úsáid</a:t>
            </a:r>
            <a:r>
              <a:rPr lang="en-IE" dirty="0" smtClean="0"/>
              <a:t> a </a:t>
            </a:r>
            <a:r>
              <a:rPr lang="en-IE" dirty="0" err="1" smtClean="0"/>
              <a:t>gcuid</a:t>
            </a:r>
            <a:r>
              <a:rPr lang="en-IE" dirty="0" smtClean="0"/>
              <a:t> </a:t>
            </a:r>
            <a:r>
              <a:rPr lang="en-IE" dirty="0" err="1" smtClean="0"/>
              <a:t>smaointe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samhlaíochta</a:t>
            </a:r>
            <a:r>
              <a:rPr lang="en-IE" dirty="0" smtClean="0"/>
              <a:t> </a:t>
            </a:r>
            <a:r>
              <a:rPr lang="en-IE" dirty="0" err="1" smtClean="0"/>
              <a:t>féin</a:t>
            </a:r>
            <a:r>
              <a:rPr lang="en-IE" dirty="0" smtClean="0"/>
              <a:t>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err="1" smtClean="0"/>
              <a:t>Beidh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scoláirí</a:t>
            </a:r>
            <a:r>
              <a:rPr lang="en-IE" dirty="0" smtClean="0"/>
              <a:t> </a:t>
            </a:r>
            <a:r>
              <a:rPr lang="en-IE" dirty="0" err="1" smtClean="0"/>
              <a:t>obair</a:t>
            </a:r>
            <a:r>
              <a:rPr lang="en-IE" dirty="0" smtClean="0"/>
              <a:t> a </a:t>
            </a:r>
            <a:r>
              <a:rPr lang="en-IE" dirty="0" err="1" smtClean="0"/>
              <a:t>dhéanamh</a:t>
            </a:r>
            <a:r>
              <a:rPr lang="en-IE" dirty="0" smtClean="0"/>
              <a:t> </a:t>
            </a:r>
            <a:r>
              <a:rPr lang="en-IE" dirty="0" err="1" smtClean="0"/>
              <a:t>ina</a:t>
            </a:r>
            <a:r>
              <a:rPr lang="en-IE" dirty="0" smtClean="0"/>
              <a:t> n-</a:t>
            </a:r>
            <a:r>
              <a:rPr lang="en-IE" dirty="0" err="1" smtClean="0"/>
              <a:t>aonar</a:t>
            </a:r>
            <a:r>
              <a:rPr lang="en-IE" dirty="0" smtClean="0"/>
              <a:t> le </a:t>
            </a:r>
            <a:r>
              <a:rPr lang="en-IE" dirty="0" err="1" smtClean="0"/>
              <a:t>tabhairt</a:t>
            </a:r>
            <a:r>
              <a:rPr lang="en-IE" dirty="0" smtClean="0"/>
              <a:t> </a:t>
            </a:r>
            <a:r>
              <a:rPr lang="en-IE" dirty="0" err="1" smtClean="0"/>
              <a:t>faoi</a:t>
            </a:r>
            <a:r>
              <a:rPr lang="en-IE" dirty="0" smtClean="0"/>
              <a:t> </a:t>
            </a:r>
            <a:r>
              <a:rPr lang="en-IE" dirty="0" err="1" smtClean="0"/>
              <a:t>seo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mar </a:t>
            </a:r>
            <a:r>
              <a:rPr lang="en-IE" dirty="0" err="1" smtClean="0"/>
              <a:t>bhall</a:t>
            </a:r>
            <a:r>
              <a:rPr lang="en-IE" dirty="0" smtClean="0"/>
              <a:t> </a:t>
            </a:r>
            <a:r>
              <a:rPr lang="en-IE" dirty="0" err="1" smtClean="0"/>
              <a:t>d’fhoireann</a:t>
            </a:r>
            <a:r>
              <a:rPr lang="en-IE" dirty="0" smtClean="0"/>
              <a:t> </a:t>
            </a:r>
            <a:r>
              <a:rPr lang="en-IE" dirty="0" err="1" smtClean="0"/>
              <a:t>chun</a:t>
            </a:r>
            <a:r>
              <a:rPr lang="en-IE" dirty="0" smtClean="0"/>
              <a:t> </a:t>
            </a:r>
            <a:r>
              <a:rPr lang="en-IE" dirty="0" err="1" smtClean="0"/>
              <a:t>fadhbanna</a:t>
            </a:r>
            <a:r>
              <a:rPr lang="en-IE" dirty="0" smtClean="0"/>
              <a:t> a </a:t>
            </a:r>
            <a:r>
              <a:rPr lang="en-IE" dirty="0" err="1" smtClean="0"/>
              <a:t>cheapadh</a:t>
            </a:r>
            <a:r>
              <a:rPr lang="en-IE" dirty="0" smtClean="0"/>
              <a:t> go </a:t>
            </a:r>
            <a:r>
              <a:rPr lang="en-IE" dirty="0" err="1" smtClean="0"/>
              <a:t>loighciúil</a:t>
            </a:r>
            <a:r>
              <a:rPr lang="en-IE" dirty="0" smtClean="0"/>
              <a:t>  le </a:t>
            </a:r>
            <a:r>
              <a:rPr lang="en-IE" dirty="0" err="1" smtClean="0"/>
              <a:t>linn</a:t>
            </a:r>
            <a:r>
              <a:rPr lang="en-IE" dirty="0" smtClean="0"/>
              <a:t> </a:t>
            </a:r>
            <a:r>
              <a:rPr lang="en-IE" dirty="0" err="1" smtClean="0"/>
              <a:t>dóibh</a:t>
            </a:r>
            <a:r>
              <a:rPr lang="en-IE" dirty="0" smtClean="0"/>
              <a:t> </a:t>
            </a:r>
            <a:r>
              <a:rPr lang="en-IE" dirty="0" err="1" smtClean="0"/>
              <a:t>bheith</a:t>
            </a:r>
            <a:r>
              <a:rPr lang="en-IE" dirty="0" smtClean="0"/>
              <a:t> ag </a:t>
            </a:r>
            <a:r>
              <a:rPr lang="en-IE" dirty="0" err="1" smtClean="0"/>
              <a:t>dearadh</a:t>
            </a:r>
            <a:r>
              <a:rPr lang="en-IE" dirty="0" smtClean="0"/>
              <a:t>, ag </a:t>
            </a:r>
            <a:r>
              <a:rPr lang="en-IE" dirty="0" err="1" smtClean="0"/>
              <a:t>scríobh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ag </a:t>
            </a:r>
            <a:r>
              <a:rPr lang="en-IE" dirty="0" err="1" smtClean="0"/>
              <a:t>tástáil</a:t>
            </a:r>
            <a:r>
              <a:rPr lang="en-IE" dirty="0" smtClean="0"/>
              <a:t> </a:t>
            </a:r>
            <a:r>
              <a:rPr lang="en-IE" dirty="0" err="1" smtClean="0"/>
              <a:t>códaithe</a:t>
            </a:r>
            <a:r>
              <a:rPr lang="en-IE" dirty="0" smtClean="0"/>
              <a:t>. </a:t>
            </a:r>
            <a:r>
              <a:rPr lang="en-IE" dirty="0" err="1" smtClean="0"/>
              <a:t>Spreagfar</a:t>
            </a:r>
            <a:r>
              <a:rPr lang="en-IE" dirty="0" smtClean="0"/>
              <a:t> </a:t>
            </a:r>
            <a:r>
              <a:rPr lang="en-IE" dirty="0" err="1" smtClean="0"/>
              <a:t>scoláirí</a:t>
            </a:r>
            <a:r>
              <a:rPr lang="en-IE" dirty="0" smtClean="0"/>
              <a:t> </a:t>
            </a:r>
            <a:r>
              <a:rPr lang="en-IE" dirty="0" err="1" smtClean="0"/>
              <a:t>chun</a:t>
            </a:r>
            <a:r>
              <a:rPr lang="en-IE" dirty="0" smtClean="0"/>
              <a:t> </a:t>
            </a:r>
            <a:r>
              <a:rPr lang="en-IE" dirty="0" err="1" smtClean="0"/>
              <a:t>cluichí</a:t>
            </a:r>
            <a:r>
              <a:rPr lang="en-IE" dirty="0" smtClean="0"/>
              <a:t>, </a:t>
            </a:r>
            <a:r>
              <a:rPr lang="en-IE" dirty="0" err="1" smtClean="0"/>
              <a:t>aipeanna</a:t>
            </a:r>
            <a:r>
              <a:rPr lang="en-IE" dirty="0" smtClean="0"/>
              <a:t>, </a:t>
            </a:r>
            <a:r>
              <a:rPr lang="en-IE" dirty="0" err="1" smtClean="0"/>
              <a:t>beochana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suíomhanna</a:t>
            </a:r>
            <a:r>
              <a:rPr lang="en-IE" dirty="0" smtClean="0"/>
              <a:t> </a:t>
            </a:r>
            <a:r>
              <a:rPr lang="en-IE" dirty="0" err="1" smtClean="0"/>
              <a:t>Gréasáin</a:t>
            </a:r>
            <a:r>
              <a:rPr lang="en-IE" dirty="0" smtClean="0"/>
              <a:t> a </a:t>
            </a:r>
            <a:r>
              <a:rPr lang="en-IE" dirty="0" err="1" smtClean="0"/>
              <a:t>fhorbairt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, </a:t>
            </a:r>
            <a:r>
              <a:rPr lang="en-IE" dirty="0" err="1" smtClean="0"/>
              <a:t>trí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gníomhaíochtaí</a:t>
            </a:r>
            <a:r>
              <a:rPr lang="en-IE" dirty="0" smtClean="0"/>
              <a:t> </a:t>
            </a:r>
            <a:r>
              <a:rPr lang="en-IE" dirty="0" err="1" smtClean="0"/>
              <a:t>foghlama</a:t>
            </a:r>
            <a:r>
              <a:rPr lang="en-IE" dirty="0" smtClean="0"/>
              <a:t> sin, </a:t>
            </a:r>
            <a:r>
              <a:rPr lang="en-IE" dirty="0" err="1" smtClean="0"/>
              <a:t>chun</a:t>
            </a:r>
            <a:r>
              <a:rPr lang="en-IE" dirty="0" smtClean="0"/>
              <a:t> </a:t>
            </a:r>
            <a:r>
              <a:rPr lang="en-IE" dirty="0" err="1" smtClean="0"/>
              <a:t>foghlaim</a:t>
            </a:r>
            <a:r>
              <a:rPr lang="en-IE" dirty="0" smtClean="0"/>
              <a:t> </a:t>
            </a:r>
            <a:r>
              <a:rPr lang="en-IE" dirty="0" err="1" smtClean="0"/>
              <a:t>faoin</a:t>
            </a:r>
            <a:r>
              <a:rPr lang="en-IE" dirty="0" smtClean="0"/>
              <a:t> </a:t>
            </a:r>
            <a:r>
              <a:rPr lang="en-IE" dirty="0" err="1" smtClean="0"/>
              <a:t>ríomheolaíocht</a:t>
            </a:r>
            <a:r>
              <a:rPr lang="en-IE" dirty="0" smtClean="0"/>
              <a:t>.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22C8E-C8D8-4758-967C-8BB0A0BF2547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30629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Tá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an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gearrchúrsa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comhdhéanta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de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cheithre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shraith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.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Díríonn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gach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sraith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ar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théama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difriúil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agus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cabhróidh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an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chéad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chúpla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sleamhnán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eile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leat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beagán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níos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mó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tuisceana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a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bheith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agat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ar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na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téamaí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difriúla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2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seo</a:t>
            </a:r>
            <a:r>
              <a:rPr lang="en-IE" sz="12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.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22C8E-C8D8-4758-967C-8BB0A0BF2547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412030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I </a:t>
            </a:r>
            <a:r>
              <a:rPr lang="en-IE" dirty="0" err="1" smtClean="0"/>
              <a:t>Sraith</a:t>
            </a:r>
            <a:r>
              <a:rPr lang="en-IE" dirty="0" smtClean="0"/>
              <a:t> a </a:t>
            </a:r>
            <a:r>
              <a:rPr lang="en-IE" dirty="0" err="1" smtClean="0"/>
              <a:t>haon</a:t>
            </a:r>
            <a:r>
              <a:rPr lang="en-IE" dirty="0" smtClean="0"/>
              <a:t>, </a:t>
            </a:r>
            <a:r>
              <a:rPr lang="en-IE" dirty="0" err="1" smtClean="0"/>
              <a:t>cuirfidh</a:t>
            </a:r>
            <a:r>
              <a:rPr lang="en-IE" dirty="0" smtClean="0"/>
              <a:t> do </a:t>
            </a:r>
            <a:r>
              <a:rPr lang="en-IE" dirty="0" err="1" smtClean="0"/>
              <a:t>mhúinteoir</a:t>
            </a:r>
            <a:r>
              <a:rPr lang="en-IE" dirty="0" smtClean="0"/>
              <a:t> </a:t>
            </a:r>
            <a:r>
              <a:rPr lang="en-IE" dirty="0" err="1" smtClean="0"/>
              <a:t>tús</a:t>
            </a:r>
            <a:r>
              <a:rPr lang="en-IE" dirty="0" smtClean="0"/>
              <a:t> le </a:t>
            </a:r>
            <a:r>
              <a:rPr lang="en-IE" dirty="0" err="1" smtClean="0"/>
              <a:t>hábhar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ríomheolaíochta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an </a:t>
            </a:r>
            <a:r>
              <a:rPr lang="en-IE" dirty="0" err="1" smtClean="0"/>
              <a:t>obair</a:t>
            </a:r>
            <a:r>
              <a:rPr lang="en-IE" dirty="0" smtClean="0"/>
              <a:t> </a:t>
            </a:r>
            <a:r>
              <a:rPr lang="en-IE" dirty="0" err="1" smtClean="0"/>
              <a:t>atá</a:t>
            </a:r>
            <a:r>
              <a:rPr lang="en-IE" dirty="0" smtClean="0"/>
              <a:t> </a:t>
            </a:r>
            <a:r>
              <a:rPr lang="en-IE" dirty="0" err="1" smtClean="0"/>
              <a:t>bainte</a:t>
            </a:r>
            <a:r>
              <a:rPr lang="en-IE" dirty="0" smtClean="0"/>
              <a:t> </a:t>
            </a:r>
            <a:r>
              <a:rPr lang="en-IE" dirty="0" err="1" smtClean="0"/>
              <a:t>léi</a:t>
            </a:r>
            <a:r>
              <a:rPr lang="en-IE" dirty="0" smtClean="0"/>
              <a:t> </a:t>
            </a:r>
            <a:r>
              <a:rPr lang="en-IE" dirty="0" err="1" smtClean="0"/>
              <a:t>trí</a:t>
            </a:r>
            <a:r>
              <a:rPr lang="en-IE" dirty="0" smtClean="0"/>
              <a:t> </a:t>
            </a:r>
            <a:r>
              <a:rPr lang="en-IE" dirty="0" err="1" smtClean="0"/>
              <a:t>phlé</a:t>
            </a:r>
            <a:r>
              <a:rPr lang="en-IE" dirty="0" smtClean="0"/>
              <a:t> </a:t>
            </a:r>
            <a:r>
              <a:rPr lang="en-IE" dirty="0" err="1" smtClean="0"/>
              <a:t>ranga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thábhacht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ríomhairí</a:t>
            </a:r>
            <a:r>
              <a:rPr lang="en-IE" dirty="0" smtClean="0"/>
              <a:t> </a:t>
            </a:r>
            <a:r>
              <a:rPr lang="en-IE" dirty="0" err="1" smtClean="0"/>
              <a:t>sa</a:t>
            </a:r>
            <a:r>
              <a:rPr lang="en-IE" dirty="0" smtClean="0"/>
              <a:t> </a:t>
            </a:r>
            <a:r>
              <a:rPr lang="en-IE" dirty="0" err="1" smtClean="0"/>
              <a:t>tsochaí</a:t>
            </a:r>
            <a:r>
              <a:rPr lang="en-IE" dirty="0" smtClean="0"/>
              <a:t> </a:t>
            </a:r>
            <a:r>
              <a:rPr lang="en-IE" dirty="0" err="1" smtClean="0"/>
              <a:t>chomhaimseartha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do </a:t>
            </a:r>
            <a:r>
              <a:rPr lang="en-IE" dirty="0" err="1" smtClean="0"/>
              <a:t>shaol</a:t>
            </a:r>
            <a:r>
              <a:rPr lang="en-IE" dirty="0" smtClean="0"/>
              <a:t> </a:t>
            </a:r>
            <a:r>
              <a:rPr lang="en-IE" dirty="0" err="1" smtClean="0"/>
              <a:t>féin</a:t>
            </a:r>
            <a:r>
              <a:rPr lang="en-IE" dirty="0" smtClean="0"/>
              <a:t>. </a:t>
            </a:r>
          </a:p>
          <a:p>
            <a:r>
              <a:rPr lang="en-IE" dirty="0" err="1" smtClean="0"/>
              <a:t>Faoi</a:t>
            </a:r>
            <a:r>
              <a:rPr lang="en-IE" dirty="0" smtClean="0"/>
              <a:t> </a:t>
            </a:r>
            <a:r>
              <a:rPr lang="en-IE" dirty="0" err="1" smtClean="0"/>
              <a:t>dheireadh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sraithe</a:t>
            </a:r>
            <a:r>
              <a:rPr lang="en-IE" dirty="0" smtClean="0"/>
              <a:t>, </a:t>
            </a:r>
            <a:r>
              <a:rPr lang="en-IE" dirty="0" err="1" smtClean="0"/>
              <a:t>beidh</a:t>
            </a:r>
            <a:r>
              <a:rPr lang="en-IE" dirty="0" smtClean="0"/>
              <a:t> </a:t>
            </a:r>
            <a:r>
              <a:rPr lang="en-IE" dirty="0" err="1" smtClean="0"/>
              <a:t>códú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cláir</a:t>
            </a:r>
            <a:r>
              <a:rPr lang="en-IE" dirty="0" smtClean="0"/>
              <a:t> </a:t>
            </a:r>
            <a:r>
              <a:rPr lang="en-IE" dirty="0" err="1" smtClean="0"/>
              <a:t>bhunúsacha</a:t>
            </a:r>
            <a:r>
              <a:rPr lang="en-IE" dirty="0" smtClean="0"/>
              <a:t> </a:t>
            </a:r>
            <a:r>
              <a:rPr lang="en-IE" dirty="0" err="1" smtClean="0"/>
              <a:t>forbartha</a:t>
            </a:r>
            <a:r>
              <a:rPr lang="en-IE" dirty="0" smtClean="0"/>
              <a:t> </a:t>
            </a:r>
            <a:r>
              <a:rPr lang="en-IE" dirty="0" err="1" smtClean="0"/>
              <a:t>agaibh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 </a:t>
            </a:r>
            <a:r>
              <a:rPr lang="en-IE" dirty="0" err="1" smtClean="0"/>
              <a:t>déanfaidh</a:t>
            </a:r>
            <a:r>
              <a:rPr lang="en-IE" dirty="0" smtClean="0"/>
              <a:t> </a:t>
            </a:r>
            <a:r>
              <a:rPr lang="en-IE" dirty="0" err="1" smtClean="0"/>
              <a:t>sibh</a:t>
            </a:r>
            <a:r>
              <a:rPr lang="en-IE" dirty="0" smtClean="0"/>
              <a:t> </a:t>
            </a:r>
            <a:r>
              <a:rPr lang="en-IE" dirty="0" err="1" smtClean="0"/>
              <a:t>roinnt</a:t>
            </a:r>
            <a:r>
              <a:rPr lang="en-IE" dirty="0" smtClean="0"/>
              <a:t> </a:t>
            </a:r>
            <a:r>
              <a:rPr lang="en-IE" dirty="0" err="1" smtClean="0"/>
              <a:t>bunchódaithe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ríomhchláir</a:t>
            </a:r>
            <a:r>
              <a:rPr lang="en-IE" dirty="0" smtClean="0"/>
              <a:t> a </a:t>
            </a:r>
            <a:r>
              <a:rPr lang="en-IE" dirty="0" err="1" smtClean="0"/>
              <a:t>fhorbairt</a:t>
            </a:r>
            <a:r>
              <a:rPr lang="en-IE" dirty="0" smtClean="0"/>
              <a:t>, a </a:t>
            </a:r>
            <a:r>
              <a:rPr lang="en-IE" dirty="0" err="1" smtClean="0"/>
              <a:t>thástáil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a </a:t>
            </a:r>
            <a:r>
              <a:rPr lang="en-IE" dirty="0" err="1" smtClean="0"/>
              <a:t>mheas</a:t>
            </a:r>
            <a:r>
              <a:rPr lang="en-IE" dirty="0" smtClean="0"/>
              <a:t>. </a:t>
            </a:r>
            <a:r>
              <a:rPr lang="en-IE" dirty="0" err="1" smtClean="0"/>
              <a:t>Tabharfaidh</a:t>
            </a:r>
            <a:r>
              <a:rPr lang="en-IE" dirty="0" smtClean="0"/>
              <a:t> </a:t>
            </a:r>
            <a:r>
              <a:rPr lang="en-IE" dirty="0" err="1" smtClean="0"/>
              <a:t>sé</a:t>
            </a:r>
            <a:r>
              <a:rPr lang="en-IE" dirty="0" smtClean="0"/>
              <a:t> sin </a:t>
            </a:r>
            <a:r>
              <a:rPr lang="en-IE" dirty="0" err="1" smtClean="0"/>
              <a:t>deis</a:t>
            </a:r>
            <a:r>
              <a:rPr lang="en-IE" dirty="0" smtClean="0"/>
              <a:t> </a:t>
            </a:r>
            <a:r>
              <a:rPr lang="en-IE" dirty="0" err="1" smtClean="0"/>
              <a:t>daoibh</a:t>
            </a:r>
            <a:r>
              <a:rPr lang="en-IE" dirty="0" smtClean="0"/>
              <a:t> </a:t>
            </a:r>
            <a:r>
              <a:rPr lang="en-IE" dirty="0" err="1" smtClean="0"/>
              <a:t>freisin</a:t>
            </a:r>
            <a:r>
              <a:rPr lang="en-IE" dirty="0" smtClean="0"/>
              <a:t> </a:t>
            </a:r>
            <a:r>
              <a:rPr lang="en-IE" dirty="0" err="1" smtClean="0"/>
              <a:t>bheith</a:t>
            </a:r>
            <a:r>
              <a:rPr lang="en-IE" dirty="0" smtClean="0"/>
              <a:t> ag </a:t>
            </a:r>
            <a:r>
              <a:rPr lang="en-IE" dirty="0" err="1" smtClean="0"/>
              <a:t>obair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bhfoireann</a:t>
            </a:r>
            <a:r>
              <a:rPr lang="en-IE" dirty="0" smtClean="0"/>
              <a:t> </a:t>
            </a:r>
            <a:r>
              <a:rPr lang="en-IE" dirty="0" err="1" smtClean="0"/>
              <a:t>bheag</a:t>
            </a:r>
            <a:r>
              <a:rPr lang="en-IE" dirty="0" smtClean="0"/>
              <a:t> </a:t>
            </a:r>
            <a:r>
              <a:rPr lang="en-IE" dirty="0" err="1" smtClean="0"/>
              <a:t>nuair</a:t>
            </a:r>
            <a:r>
              <a:rPr lang="en-IE" dirty="0" smtClean="0"/>
              <a:t> a </a:t>
            </a:r>
            <a:r>
              <a:rPr lang="en-IE" dirty="0" err="1" smtClean="0"/>
              <a:t>bheidh</a:t>
            </a:r>
            <a:r>
              <a:rPr lang="en-IE" dirty="0" smtClean="0"/>
              <a:t> </a:t>
            </a:r>
            <a:r>
              <a:rPr lang="en-IE" dirty="0" err="1" smtClean="0"/>
              <a:t>oraibh</a:t>
            </a:r>
            <a:r>
              <a:rPr lang="en-IE" dirty="0" smtClean="0"/>
              <a:t> </a:t>
            </a:r>
            <a:r>
              <a:rPr lang="en-IE" dirty="0" err="1" smtClean="0"/>
              <a:t>bogearra</a:t>
            </a:r>
            <a:r>
              <a:rPr lang="en-IE" dirty="0" smtClean="0"/>
              <a:t> a </a:t>
            </a:r>
            <a:r>
              <a:rPr lang="en-IE" dirty="0" err="1" smtClean="0"/>
              <a:t>dhearadh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a </a:t>
            </a:r>
            <a:r>
              <a:rPr lang="en-IE" dirty="0" err="1" smtClean="0"/>
              <a:t>chur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bhfeidhm</a:t>
            </a:r>
            <a:r>
              <a:rPr lang="en-IE" dirty="0" smtClean="0"/>
              <a:t>. </a:t>
            </a:r>
          </a:p>
          <a:p>
            <a:r>
              <a:rPr lang="en-IE" dirty="0" smtClean="0"/>
              <a:t>Mar </a:t>
            </a:r>
            <a:r>
              <a:rPr lang="en-IE" dirty="0" err="1" smtClean="0"/>
              <a:t>shampla</a:t>
            </a:r>
            <a:r>
              <a:rPr lang="en-IE" dirty="0" smtClean="0"/>
              <a:t>, </a:t>
            </a:r>
            <a:r>
              <a:rPr lang="en-IE" dirty="0" err="1" smtClean="0"/>
              <a:t>b’fhéidir</a:t>
            </a:r>
            <a:r>
              <a:rPr lang="en-IE" dirty="0" smtClean="0"/>
              <a:t> go </a:t>
            </a:r>
            <a:r>
              <a:rPr lang="en-IE" dirty="0" err="1" smtClean="0"/>
              <a:t>ndéanfá</a:t>
            </a:r>
            <a:r>
              <a:rPr lang="en-IE" dirty="0" smtClean="0"/>
              <a:t> </a:t>
            </a:r>
            <a:r>
              <a:rPr lang="en-IE" dirty="0" err="1" smtClean="0"/>
              <a:t>léiriú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thábhacht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ríomhairí</a:t>
            </a:r>
            <a:r>
              <a:rPr lang="en-IE" dirty="0" smtClean="0"/>
              <a:t> </a:t>
            </a:r>
            <a:r>
              <a:rPr lang="en-IE" dirty="0" err="1" smtClean="0"/>
              <a:t>sa</a:t>
            </a:r>
            <a:r>
              <a:rPr lang="en-IE" dirty="0" smtClean="0"/>
              <a:t> </a:t>
            </a:r>
            <a:r>
              <a:rPr lang="en-IE" dirty="0" err="1" smtClean="0"/>
              <a:t>domhan</a:t>
            </a:r>
            <a:r>
              <a:rPr lang="en-IE" dirty="0" smtClean="0"/>
              <a:t> </a:t>
            </a:r>
            <a:r>
              <a:rPr lang="en-IE" dirty="0" err="1" smtClean="0"/>
              <a:t>lenár</a:t>
            </a:r>
            <a:r>
              <a:rPr lang="en-IE" dirty="0" smtClean="0"/>
              <a:t> </a:t>
            </a:r>
            <a:r>
              <a:rPr lang="en-IE" dirty="0" err="1" smtClean="0"/>
              <a:t>linn</a:t>
            </a:r>
            <a:r>
              <a:rPr lang="en-IE" dirty="0" smtClean="0"/>
              <a:t>. </a:t>
            </a:r>
          </a:p>
          <a:p>
            <a:r>
              <a:rPr lang="en-IE" dirty="0" smtClean="0"/>
              <a:t>Sin </a:t>
            </a:r>
            <a:r>
              <a:rPr lang="en-IE" dirty="0" err="1" smtClean="0"/>
              <a:t>nó</a:t>
            </a:r>
            <a:r>
              <a:rPr lang="en-IE" dirty="0" smtClean="0"/>
              <a:t> </a:t>
            </a:r>
          </a:p>
          <a:p>
            <a:r>
              <a:rPr lang="en-IE" dirty="0" err="1" smtClean="0"/>
              <a:t>B’fhéidir</a:t>
            </a:r>
            <a:r>
              <a:rPr lang="en-IE" dirty="0" smtClean="0"/>
              <a:t> go </a:t>
            </a:r>
            <a:r>
              <a:rPr lang="en-IE" dirty="0" err="1" smtClean="0"/>
              <a:t>scríobhfá</a:t>
            </a:r>
            <a:r>
              <a:rPr lang="en-IE" dirty="0" smtClean="0"/>
              <a:t> </a:t>
            </a:r>
            <a:r>
              <a:rPr lang="en-IE" dirty="0" err="1" smtClean="0"/>
              <a:t>clár</a:t>
            </a:r>
            <a:r>
              <a:rPr lang="en-IE" dirty="0" smtClean="0"/>
              <a:t> </a:t>
            </a:r>
            <a:r>
              <a:rPr lang="en-IE" dirty="0" err="1" smtClean="0"/>
              <a:t>beag</a:t>
            </a:r>
            <a:r>
              <a:rPr lang="en-IE" dirty="0" smtClean="0"/>
              <a:t> </a:t>
            </a:r>
            <a:r>
              <a:rPr lang="en-IE" dirty="0" err="1" smtClean="0"/>
              <a:t>chun</a:t>
            </a:r>
            <a:r>
              <a:rPr lang="en-IE" dirty="0" smtClean="0"/>
              <a:t> a </a:t>
            </a:r>
            <a:r>
              <a:rPr lang="en-IE" dirty="0" err="1" smtClean="0"/>
              <a:t>thaispeáint</a:t>
            </a:r>
            <a:r>
              <a:rPr lang="en-IE" dirty="0" smtClean="0"/>
              <a:t> </a:t>
            </a:r>
            <a:r>
              <a:rPr lang="en-IE" dirty="0" err="1" smtClean="0"/>
              <a:t>faoi</a:t>
            </a:r>
            <a:r>
              <a:rPr lang="en-IE" dirty="0" smtClean="0"/>
              <a:t> mar a </a:t>
            </a:r>
            <a:r>
              <a:rPr lang="en-IE" dirty="0" err="1" smtClean="0"/>
              <a:t>fhorbraíonn</a:t>
            </a:r>
            <a:r>
              <a:rPr lang="en-IE" dirty="0" smtClean="0"/>
              <a:t> </a:t>
            </a:r>
            <a:r>
              <a:rPr lang="en-IE" dirty="0" err="1" smtClean="0"/>
              <a:t>smaoineamh</a:t>
            </a:r>
            <a:r>
              <a:rPr lang="en-IE" dirty="0" smtClean="0"/>
              <a:t> </a:t>
            </a:r>
            <a:r>
              <a:rPr lang="en-IE" dirty="0" err="1" smtClean="0"/>
              <a:t>tosaigh</a:t>
            </a:r>
            <a:r>
              <a:rPr lang="en-IE" dirty="0" smtClean="0"/>
              <a:t> </a:t>
            </a:r>
            <a:r>
              <a:rPr lang="en-IE" dirty="0" err="1" smtClean="0"/>
              <a:t>ina</a:t>
            </a:r>
            <a:r>
              <a:rPr lang="en-IE" dirty="0" smtClean="0"/>
              <a:t> </a:t>
            </a:r>
            <a:r>
              <a:rPr lang="en-IE" dirty="0" err="1" smtClean="0"/>
              <a:t>bhogearra</a:t>
            </a:r>
            <a:r>
              <a:rPr lang="en-IE" dirty="0" smtClean="0"/>
              <a:t> </a:t>
            </a:r>
            <a:r>
              <a:rPr lang="en-IE" dirty="0" err="1" smtClean="0"/>
              <a:t>feidhmiúil</a:t>
            </a:r>
            <a:r>
              <a:rPr lang="en-IE" dirty="0" smtClean="0"/>
              <a:t>.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2F0AF-A422-4E3B-99BE-02B993A93E7D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199100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I </a:t>
            </a:r>
            <a:r>
              <a:rPr lang="en-IE" dirty="0" err="1" smtClean="0"/>
              <a:t>sraith</a:t>
            </a:r>
            <a:r>
              <a:rPr lang="en-IE" dirty="0" smtClean="0"/>
              <a:t> 2,  </a:t>
            </a:r>
            <a:r>
              <a:rPr lang="en-IE" dirty="0" err="1" smtClean="0"/>
              <a:t>foghlaimeoidh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faoi</a:t>
            </a:r>
            <a:r>
              <a:rPr lang="en-IE" dirty="0" smtClean="0"/>
              <a:t> </a:t>
            </a:r>
            <a:r>
              <a:rPr lang="en-IE" dirty="0" err="1" smtClean="0"/>
              <a:t>mheicníocht</a:t>
            </a:r>
            <a:r>
              <a:rPr lang="en-IE" dirty="0" smtClean="0"/>
              <a:t> </a:t>
            </a:r>
            <a:r>
              <a:rPr lang="en-IE" dirty="0" err="1" smtClean="0"/>
              <a:t>chúlra</a:t>
            </a:r>
            <a:r>
              <a:rPr lang="en-IE" dirty="0" smtClean="0"/>
              <a:t> an </a:t>
            </a:r>
            <a:r>
              <a:rPr lang="en-IE" dirty="0" err="1" smtClean="0"/>
              <a:t>idirlín</a:t>
            </a:r>
            <a:r>
              <a:rPr lang="en-IE" dirty="0" smtClean="0"/>
              <a:t>, </a:t>
            </a:r>
            <a:r>
              <a:rPr lang="en-IE" dirty="0" err="1" smtClean="0"/>
              <a:t>conas</a:t>
            </a:r>
            <a:r>
              <a:rPr lang="en-IE" dirty="0" smtClean="0"/>
              <a:t> a </a:t>
            </a:r>
            <a:r>
              <a:rPr lang="en-IE" dirty="0" err="1" smtClean="0"/>
              <a:t>dhéanann</a:t>
            </a:r>
            <a:r>
              <a:rPr lang="en-IE" dirty="0" smtClean="0"/>
              <a:t> </a:t>
            </a:r>
            <a:r>
              <a:rPr lang="en-IE" dirty="0" err="1" smtClean="0"/>
              <a:t>ríomhairí</a:t>
            </a:r>
            <a:r>
              <a:rPr lang="en-IE" dirty="0" smtClean="0"/>
              <a:t> </a:t>
            </a:r>
            <a:r>
              <a:rPr lang="en-IE" dirty="0" err="1" smtClean="0"/>
              <a:t>cumarsáid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comhoibriú</a:t>
            </a:r>
            <a:r>
              <a:rPr lang="en-IE" dirty="0" smtClean="0"/>
              <a:t> le </a:t>
            </a:r>
            <a:r>
              <a:rPr lang="en-IE" dirty="0" err="1" smtClean="0"/>
              <a:t>chéile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déanfaidh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do </a:t>
            </a:r>
            <a:r>
              <a:rPr lang="en-IE" dirty="0" err="1" smtClean="0"/>
              <a:t>shuíomh</a:t>
            </a:r>
            <a:r>
              <a:rPr lang="en-IE" dirty="0" smtClean="0"/>
              <a:t> </a:t>
            </a:r>
            <a:r>
              <a:rPr lang="en-IE" dirty="0" err="1" smtClean="0"/>
              <a:t>Gréasáin</a:t>
            </a:r>
            <a:r>
              <a:rPr lang="en-IE" dirty="0" smtClean="0"/>
              <a:t> </a:t>
            </a:r>
            <a:r>
              <a:rPr lang="en-IE" dirty="0" err="1" smtClean="0"/>
              <a:t>féin</a:t>
            </a:r>
            <a:r>
              <a:rPr lang="en-IE" dirty="0" smtClean="0"/>
              <a:t> a </a:t>
            </a:r>
            <a:r>
              <a:rPr lang="en-IE" dirty="0" err="1" smtClean="0"/>
              <a:t>thógáil</a:t>
            </a:r>
            <a:r>
              <a:rPr lang="en-IE" dirty="0" smtClean="0"/>
              <a:t>. </a:t>
            </a:r>
          </a:p>
          <a:p>
            <a:r>
              <a:rPr lang="en-IE" dirty="0" err="1" smtClean="0"/>
              <a:t>Foghlaimeoidh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freisin</a:t>
            </a:r>
            <a:r>
              <a:rPr lang="en-IE" dirty="0" smtClean="0"/>
              <a:t>  </a:t>
            </a:r>
            <a:r>
              <a:rPr lang="en-IE" dirty="0" err="1" smtClean="0"/>
              <a:t>conas</a:t>
            </a:r>
            <a:r>
              <a:rPr lang="en-IE" dirty="0" smtClean="0"/>
              <a:t> a </a:t>
            </a:r>
            <a:r>
              <a:rPr lang="en-IE" dirty="0" err="1" smtClean="0"/>
              <a:t>úsáideann</a:t>
            </a:r>
            <a:r>
              <a:rPr lang="en-IE" dirty="0" smtClean="0"/>
              <a:t> an </a:t>
            </a:r>
            <a:r>
              <a:rPr lang="en-IE" dirty="0" err="1" smtClean="0"/>
              <a:t>ríomhaire</a:t>
            </a:r>
            <a:r>
              <a:rPr lang="en-IE" dirty="0" smtClean="0"/>
              <a:t> 1nna </a:t>
            </a:r>
            <a:r>
              <a:rPr lang="en-IE" dirty="0" err="1" smtClean="0"/>
              <a:t>agus</a:t>
            </a:r>
            <a:r>
              <a:rPr lang="en-IE" dirty="0" smtClean="0"/>
              <a:t> 0nna </a:t>
            </a:r>
            <a:r>
              <a:rPr lang="en-IE" dirty="0" err="1" smtClean="0"/>
              <a:t>simplí</a:t>
            </a:r>
            <a:r>
              <a:rPr lang="en-IE" dirty="0" smtClean="0"/>
              <a:t> </a:t>
            </a:r>
            <a:r>
              <a:rPr lang="en-IE" dirty="0" err="1" smtClean="0"/>
              <a:t>chun</a:t>
            </a:r>
            <a:r>
              <a:rPr lang="en-IE" dirty="0" smtClean="0"/>
              <a:t> </a:t>
            </a:r>
            <a:r>
              <a:rPr lang="en-IE" dirty="0" err="1" smtClean="0"/>
              <a:t>sonraí</a:t>
            </a:r>
            <a:r>
              <a:rPr lang="en-IE" dirty="0" smtClean="0"/>
              <a:t> a </a:t>
            </a:r>
            <a:r>
              <a:rPr lang="en-IE" dirty="0" err="1" smtClean="0"/>
              <a:t>léiriú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scáileán</a:t>
            </a:r>
            <a:r>
              <a:rPr lang="en-IE" dirty="0" smtClean="0"/>
              <a:t> a </a:t>
            </a:r>
            <a:r>
              <a:rPr lang="en-IE" dirty="0" err="1" smtClean="0"/>
              <a:t>thig</a:t>
            </a:r>
            <a:r>
              <a:rPr lang="en-IE" dirty="0" smtClean="0"/>
              <a:t> </a:t>
            </a:r>
            <a:r>
              <a:rPr lang="en-IE" dirty="0" err="1" smtClean="0"/>
              <a:t>leat</a:t>
            </a:r>
            <a:r>
              <a:rPr lang="en-IE" dirty="0" smtClean="0"/>
              <a:t> a </a:t>
            </a:r>
            <a:r>
              <a:rPr lang="en-IE" dirty="0" err="1" smtClean="0"/>
              <a:t>choimeád</a:t>
            </a:r>
            <a:r>
              <a:rPr lang="en-IE" dirty="0" smtClean="0"/>
              <a:t>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2F0AF-A422-4E3B-99BE-02B993A93E7D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485606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Sa </a:t>
            </a:r>
            <a:r>
              <a:rPr lang="en-IE" dirty="0" err="1" smtClean="0"/>
              <a:t>tSraith</a:t>
            </a:r>
            <a:r>
              <a:rPr lang="en-IE" dirty="0" smtClean="0"/>
              <a:t> </a:t>
            </a:r>
            <a:r>
              <a:rPr lang="en-IE" dirty="0" err="1" smtClean="0"/>
              <a:t>seo</a:t>
            </a:r>
            <a:r>
              <a:rPr lang="en-IE" dirty="0" smtClean="0"/>
              <a:t>, </a:t>
            </a:r>
            <a:r>
              <a:rPr lang="en-IE" dirty="0" err="1" smtClean="0"/>
              <a:t>tumfaidh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níos</a:t>
            </a:r>
            <a:r>
              <a:rPr lang="en-IE" dirty="0" smtClean="0"/>
              <a:t> </a:t>
            </a:r>
            <a:r>
              <a:rPr lang="en-IE" dirty="0" err="1" smtClean="0"/>
              <a:t>doimhne</a:t>
            </a:r>
            <a:r>
              <a:rPr lang="en-IE" dirty="0" smtClean="0"/>
              <a:t> </a:t>
            </a:r>
            <a:r>
              <a:rPr lang="en-IE" dirty="0" err="1" smtClean="0"/>
              <a:t>isteach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réimse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bhfeidhmeanna</a:t>
            </a:r>
            <a:r>
              <a:rPr lang="en-IE" dirty="0" smtClean="0"/>
              <a:t> </a:t>
            </a:r>
            <a:r>
              <a:rPr lang="en-IE" dirty="0" err="1" smtClean="0"/>
              <a:t>ríomhchláraithe</a:t>
            </a:r>
            <a:r>
              <a:rPr lang="en-IE" dirty="0" smtClean="0"/>
              <a:t> </a:t>
            </a:r>
            <a:r>
              <a:rPr lang="en-IE" dirty="0" err="1" smtClean="0"/>
              <a:t>atá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fáil</a:t>
            </a:r>
            <a:r>
              <a:rPr lang="en-IE" dirty="0" smtClean="0"/>
              <a:t> </a:t>
            </a:r>
            <a:r>
              <a:rPr lang="en-IE" dirty="0" err="1" smtClean="0"/>
              <a:t>duit</a:t>
            </a:r>
            <a:r>
              <a:rPr lang="en-IE" dirty="0" smtClean="0"/>
              <a:t> </a:t>
            </a:r>
            <a:r>
              <a:rPr lang="en-IE" dirty="0" err="1" smtClean="0"/>
              <a:t>chun</a:t>
            </a:r>
            <a:r>
              <a:rPr lang="en-IE" dirty="0" smtClean="0"/>
              <a:t> </a:t>
            </a:r>
            <a:r>
              <a:rPr lang="en-IE" dirty="0" err="1" smtClean="0"/>
              <a:t>ríomhchláir</a:t>
            </a:r>
            <a:r>
              <a:rPr lang="en-IE" dirty="0" smtClean="0"/>
              <a:t> </a:t>
            </a:r>
            <a:r>
              <a:rPr lang="en-IE" dirty="0" err="1" smtClean="0"/>
              <a:t>níos</a:t>
            </a:r>
            <a:r>
              <a:rPr lang="en-IE" dirty="0" smtClean="0"/>
              <a:t> </a:t>
            </a:r>
            <a:r>
              <a:rPr lang="en-IE" dirty="0" err="1" smtClean="0"/>
              <a:t>coimpléascaí</a:t>
            </a:r>
            <a:r>
              <a:rPr lang="en-IE" dirty="0" smtClean="0"/>
              <a:t> a </a:t>
            </a:r>
            <a:r>
              <a:rPr lang="en-IE" dirty="0" err="1" smtClean="0"/>
              <a:t>thógáil</a:t>
            </a:r>
            <a:r>
              <a:rPr lang="en-IE" dirty="0" smtClean="0"/>
              <a:t>.</a:t>
            </a:r>
          </a:p>
          <a:p>
            <a:r>
              <a:rPr lang="en-IE" dirty="0" err="1" smtClean="0"/>
              <a:t>Gheobhaidh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deis</a:t>
            </a:r>
            <a:r>
              <a:rPr lang="en-IE" dirty="0" smtClean="0"/>
              <a:t> </a:t>
            </a:r>
            <a:r>
              <a:rPr lang="en-IE" dirty="0" err="1" smtClean="0"/>
              <a:t>freisin</a:t>
            </a:r>
            <a:r>
              <a:rPr lang="en-IE" dirty="0" smtClean="0"/>
              <a:t> </a:t>
            </a:r>
            <a:r>
              <a:rPr lang="en-IE" dirty="0" err="1" smtClean="0"/>
              <a:t>chun</a:t>
            </a:r>
            <a:r>
              <a:rPr lang="en-IE" dirty="0" smtClean="0"/>
              <a:t> </a:t>
            </a:r>
            <a:r>
              <a:rPr lang="en-IE" dirty="0" err="1" smtClean="0"/>
              <a:t>códú</a:t>
            </a:r>
            <a:r>
              <a:rPr lang="en-IE" dirty="0" smtClean="0"/>
              <a:t>/</a:t>
            </a:r>
            <a:r>
              <a:rPr lang="en-IE" dirty="0" err="1" smtClean="0"/>
              <a:t>ríomhchláir</a:t>
            </a:r>
            <a:r>
              <a:rPr lang="en-IE" dirty="0" smtClean="0"/>
              <a:t> a </a:t>
            </a:r>
            <a:r>
              <a:rPr lang="en-IE" dirty="0" err="1" smtClean="0"/>
              <a:t>chéile</a:t>
            </a:r>
            <a:r>
              <a:rPr lang="en-IE" dirty="0" smtClean="0"/>
              <a:t> a </a:t>
            </a:r>
            <a:r>
              <a:rPr lang="en-IE" dirty="0" err="1" smtClean="0"/>
              <a:t>anailísiú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cabhrú</a:t>
            </a:r>
            <a:r>
              <a:rPr lang="en-IE" dirty="0" smtClean="0"/>
              <a:t> </a:t>
            </a:r>
            <a:r>
              <a:rPr lang="en-IE" dirty="0" err="1" smtClean="0"/>
              <a:t>lena</a:t>
            </a:r>
            <a:r>
              <a:rPr lang="en-IE" dirty="0" smtClean="0"/>
              <a:t> </a:t>
            </a:r>
            <a:r>
              <a:rPr lang="en-IE" dirty="0" err="1" smtClean="0"/>
              <a:t>chéile</a:t>
            </a:r>
            <a:r>
              <a:rPr lang="en-IE" dirty="0" smtClean="0"/>
              <a:t> </a:t>
            </a:r>
            <a:r>
              <a:rPr lang="en-IE" dirty="0" err="1" smtClean="0"/>
              <a:t>chun</a:t>
            </a:r>
            <a:r>
              <a:rPr lang="en-IE" dirty="0" smtClean="0"/>
              <a:t> </a:t>
            </a:r>
            <a:r>
              <a:rPr lang="en-IE" dirty="0" err="1" smtClean="0"/>
              <a:t>iad</a:t>
            </a:r>
            <a:r>
              <a:rPr lang="en-IE" dirty="0" smtClean="0"/>
              <a:t> a </a:t>
            </a:r>
            <a:r>
              <a:rPr lang="en-IE" dirty="0" err="1" smtClean="0"/>
              <a:t>fheabhsú</a:t>
            </a:r>
            <a:r>
              <a:rPr lang="en-IE" dirty="0" smtClean="0"/>
              <a:t>.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2F0AF-A422-4E3B-99BE-02B993A93E7D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458981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Sa </a:t>
            </a:r>
            <a:r>
              <a:rPr lang="en-IE" dirty="0" err="1" smtClean="0"/>
              <a:t>tsraith</a:t>
            </a:r>
            <a:r>
              <a:rPr lang="en-IE" dirty="0" smtClean="0"/>
              <a:t> </a:t>
            </a:r>
            <a:r>
              <a:rPr lang="en-IE" dirty="0" err="1" smtClean="0"/>
              <a:t>dheireanach</a:t>
            </a:r>
            <a:r>
              <a:rPr lang="en-IE" dirty="0" smtClean="0"/>
              <a:t> </a:t>
            </a:r>
            <a:r>
              <a:rPr lang="en-IE" dirty="0" err="1" smtClean="0"/>
              <a:t>seo</a:t>
            </a:r>
            <a:r>
              <a:rPr lang="en-IE" dirty="0" smtClean="0"/>
              <a:t>, </a:t>
            </a:r>
            <a:r>
              <a:rPr lang="en-IE" dirty="0" err="1" smtClean="0"/>
              <a:t>aimseoidh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 </a:t>
            </a:r>
            <a:r>
              <a:rPr lang="en-IE" dirty="0" err="1" smtClean="0"/>
              <a:t>fíorfhadhb</a:t>
            </a:r>
            <a:r>
              <a:rPr lang="en-IE" dirty="0" smtClean="0"/>
              <a:t> </a:t>
            </a:r>
            <a:r>
              <a:rPr lang="en-IE" dirty="0" err="1" smtClean="0"/>
              <a:t>ón</a:t>
            </a:r>
            <a:r>
              <a:rPr lang="en-IE" dirty="0" smtClean="0"/>
              <a:t> </a:t>
            </a:r>
            <a:r>
              <a:rPr lang="en-IE" dirty="0" err="1" smtClean="0"/>
              <a:t>saol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tiocfaidh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aníos</a:t>
            </a:r>
            <a:r>
              <a:rPr lang="en-IE" dirty="0" smtClean="0"/>
              <a:t> le </a:t>
            </a:r>
            <a:r>
              <a:rPr lang="en-IE" dirty="0" err="1" smtClean="0"/>
              <a:t>réitigh</a:t>
            </a:r>
            <a:r>
              <a:rPr lang="en-IE" dirty="0" smtClean="0"/>
              <a:t> </a:t>
            </a:r>
            <a:r>
              <a:rPr lang="en-IE" dirty="0" err="1" smtClean="0"/>
              <a:t>fhéideartha</a:t>
            </a:r>
            <a:r>
              <a:rPr lang="en-IE" dirty="0" smtClean="0"/>
              <a:t> ag </a:t>
            </a:r>
            <a:r>
              <a:rPr lang="en-IE" dirty="0" err="1" smtClean="0"/>
              <a:t>úsáid</a:t>
            </a:r>
            <a:r>
              <a:rPr lang="en-IE" dirty="0" smtClean="0"/>
              <a:t> an </a:t>
            </a:r>
            <a:r>
              <a:rPr lang="en-IE" dirty="0" err="1" smtClean="0"/>
              <a:t>mhéid</a:t>
            </a:r>
            <a:r>
              <a:rPr lang="en-IE" dirty="0" smtClean="0"/>
              <a:t> </a:t>
            </a:r>
            <a:r>
              <a:rPr lang="en-IE" dirty="0" err="1" smtClean="0"/>
              <a:t>ata</a:t>
            </a:r>
            <a:r>
              <a:rPr lang="en-IE" dirty="0" smtClean="0"/>
              <a:t> </a:t>
            </a:r>
            <a:r>
              <a:rPr lang="en-IE" dirty="0" err="1" smtClean="0"/>
              <a:t>foghlamtha</a:t>
            </a:r>
            <a:r>
              <a:rPr lang="en-IE" dirty="0" smtClean="0"/>
              <a:t> </a:t>
            </a:r>
            <a:r>
              <a:rPr lang="en-IE" dirty="0" err="1" smtClean="0"/>
              <a:t>agat</a:t>
            </a:r>
            <a:r>
              <a:rPr lang="en-IE" dirty="0" smtClean="0"/>
              <a:t> go </a:t>
            </a:r>
            <a:r>
              <a:rPr lang="en-IE" dirty="0" err="1" smtClean="0"/>
              <a:t>dtí</a:t>
            </a:r>
            <a:r>
              <a:rPr lang="en-IE" dirty="0" smtClean="0"/>
              <a:t> </a:t>
            </a:r>
            <a:r>
              <a:rPr lang="en-IE" dirty="0" err="1" smtClean="0"/>
              <a:t>seo</a:t>
            </a:r>
            <a:r>
              <a:rPr lang="en-IE" dirty="0" smtClean="0"/>
              <a:t> </a:t>
            </a:r>
            <a:r>
              <a:rPr lang="en-IE" dirty="0" err="1" smtClean="0"/>
              <a:t>faoi</a:t>
            </a:r>
            <a:r>
              <a:rPr lang="en-IE" dirty="0" smtClean="0"/>
              <a:t> </a:t>
            </a:r>
            <a:r>
              <a:rPr lang="en-IE" dirty="0" err="1" smtClean="0"/>
              <a:t>ríomhchlárú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faoi</a:t>
            </a:r>
            <a:r>
              <a:rPr lang="en-IE" dirty="0" smtClean="0"/>
              <a:t> </a:t>
            </a:r>
            <a:r>
              <a:rPr lang="en-IE" dirty="0" err="1" smtClean="0"/>
              <a:t>chódúchán</a:t>
            </a:r>
            <a:r>
              <a:rPr lang="en-IE" dirty="0" smtClean="0"/>
              <a:t>. </a:t>
            </a:r>
          </a:p>
          <a:p>
            <a:r>
              <a:rPr lang="en-IE" dirty="0" smtClean="0"/>
              <a:t>Ag </a:t>
            </a:r>
            <a:r>
              <a:rPr lang="en-IE" dirty="0" err="1" smtClean="0"/>
              <a:t>obair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ngrúpa</a:t>
            </a:r>
            <a:r>
              <a:rPr lang="en-IE" dirty="0" smtClean="0"/>
              <a:t> </a:t>
            </a:r>
            <a:r>
              <a:rPr lang="en-IE" dirty="0" err="1" smtClean="0"/>
              <a:t>beag</a:t>
            </a:r>
            <a:r>
              <a:rPr lang="en-IE" dirty="0" smtClean="0"/>
              <a:t> </a:t>
            </a:r>
            <a:r>
              <a:rPr lang="en-IE" dirty="0" err="1" smtClean="0"/>
              <a:t>duit</a:t>
            </a:r>
            <a:r>
              <a:rPr lang="en-IE" dirty="0" smtClean="0"/>
              <a:t> </a:t>
            </a:r>
            <a:r>
              <a:rPr lang="en-IE" dirty="0" err="1" smtClean="0"/>
              <a:t>roghnóidh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do </a:t>
            </a:r>
            <a:r>
              <a:rPr lang="en-IE" dirty="0" err="1" smtClean="0"/>
              <a:t>thionscadal</a:t>
            </a:r>
            <a:r>
              <a:rPr lang="en-IE" dirty="0" smtClean="0"/>
              <a:t> </a:t>
            </a:r>
            <a:r>
              <a:rPr lang="en-IE" dirty="0" err="1" smtClean="0"/>
              <a:t>deireanach</a:t>
            </a:r>
            <a:r>
              <a:rPr lang="en-IE" dirty="0" smtClean="0"/>
              <a:t>, </a:t>
            </a:r>
            <a:r>
              <a:rPr lang="en-IE" dirty="0" err="1" smtClean="0"/>
              <a:t>déanfaidh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smaointe</a:t>
            </a:r>
            <a:r>
              <a:rPr lang="en-IE" dirty="0" smtClean="0"/>
              <a:t> a </a:t>
            </a:r>
            <a:r>
              <a:rPr lang="en-IE" dirty="0" err="1" smtClean="0"/>
              <a:t>ransú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do </a:t>
            </a:r>
            <a:r>
              <a:rPr lang="en-IE" dirty="0" err="1" smtClean="0"/>
              <a:t>réiteach</a:t>
            </a:r>
            <a:r>
              <a:rPr lang="en-IE" dirty="0" smtClean="0"/>
              <a:t> a </a:t>
            </a:r>
            <a:r>
              <a:rPr lang="en-IE" dirty="0" err="1" smtClean="0"/>
              <a:t>dhearadh</a:t>
            </a:r>
            <a:r>
              <a:rPr lang="en-IE" dirty="0" smtClean="0"/>
              <a:t>, a </a:t>
            </a:r>
            <a:r>
              <a:rPr lang="en-IE" dirty="0" err="1" smtClean="0"/>
              <a:t>chur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bhfeidhm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a </a:t>
            </a:r>
            <a:r>
              <a:rPr lang="en-IE" dirty="0" err="1" smtClean="0"/>
              <a:t>thástáil</a:t>
            </a:r>
            <a:r>
              <a:rPr lang="en-IE" dirty="0" smtClean="0"/>
              <a:t>. </a:t>
            </a:r>
          </a:p>
          <a:p>
            <a:r>
              <a:rPr lang="en-IE" dirty="0" err="1" smtClean="0"/>
              <a:t>Beidh</a:t>
            </a:r>
            <a:r>
              <a:rPr lang="en-IE" dirty="0" smtClean="0"/>
              <a:t> an </a:t>
            </a:r>
            <a:r>
              <a:rPr lang="en-IE" dirty="0" err="1" smtClean="0"/>
              <a:t>obair</a:t>
            </a:r>
            <a:r>
              <a:rPr lang="en-IE" dirty="0" smtClean="0"/>
              <a:t> </a:t>
            </a:r>
            <a:r>
              <a:rPr lang="en-IE" dirty="0" err="1" smtClean="0"/>
              <a:t>seo</a:t>
            </a:r>
            <a:r>
              <a:rPr lang="en-IE" dirty="0" smtClean="0"/>
              <a:t> </a:t>
            </a:r>
            <a:r>
              <a:rPr lang="en-IE" dirty="0" err="1" smtClean="0"/>
              <a:t>ann</a:t>
            </a:r>
            <a:r>
              <a:rPr lang="en-IE" dirty="0" smtClean="0"/>
              <a:t> do </a:t>
            </a:r>
            <a:r>
              <a:rPr lang="en-IE" dirty="0" err="1" smtClean="0"/>
              <a:t>do</a:t>
            </a:r>
            <a:r>
              <a:rPr lang="en-IE" dirty="0" smtClean="0"/>
              <a:t> </a:t>
            </a:r>
            <a:r>
              <a:rPr lang="en-IE" dirty="0" err="1" smtClean="0"/>
              <a:t>mheasúnú</a:t>
            </a:r>
            <a:r>
              <a:rPr lang="en-IE" dirty="0" smtClean="0"/>
              <a:t> </a:t>
            </a:r>
            <a:r>
              <a:rPr lang="en-IE" dirty="0" err="1" smtClean="0"/>
              <a:t>deireanach</a:t>
            </a:r>
            <a:r>
              <a:rPr lang="en-IE" dirty="0" smtClean="0"/>
              <a:t>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2F0AF-A422-4E3B-99BE-02B993A93E7D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676270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Tá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dhá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phíosa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measúnaithe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ann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: </a:t>
            </a:r>
          </a:p>
          <a:p>
            <a:pPr eaLnBrk="1" hangingPunct="1"/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Don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chéad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chuid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den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mheasúnú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,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i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Sraitheanna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1, 2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agus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3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beidh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tú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ag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obair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leat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féin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agus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mar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bhall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foirne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. 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Baineann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an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obair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seo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le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tascanna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ríomhchláraithe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,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suíomh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Gréasáin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feidhmiúil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a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chruthú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agus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ardtascanna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ríomhchláraithe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.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Gach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uair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,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cláróidh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tú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do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chuid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oibre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agus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do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chódúchán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ag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úsáid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téacs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,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físe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,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grianghraf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agus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machnamh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.  </a:t>
            </a:r>
          </a:p>
          <a:p>
            <a:pPr eaLnBrk="1" hangingPunct="1"/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Don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dara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cuid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den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mheasúnú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,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i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Sraith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4,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roghnóidh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tú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topaic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/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dúshlán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sa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ríomheolaíocht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a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bhfuil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suim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agat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ann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agus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déanfaidh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tú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taighde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agus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forbairt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ar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an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tionscadal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bogearra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seo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mar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bhall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d’fhoireann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bheag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agus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é a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chur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isteach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mar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mheasúnú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deiridh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.</a:t>
            </a:r>
            <a:endParaRPr lang="en-IE" dirty="0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22C8E-C8D8-4758-967C-8BB0A0BF2547}" type="slidenum">
              <a:rPr lang="en-IE" smtClean="0"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757357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err="1" smtClean="0"/>
              <a:t>Iarrfar</a:t>
            </a:r>
            <a:r>
              <a:rPr lang="en-IE" dirty="0" smtClean="0"/>
              <a:t> ort </a:t>
            </a:r>
            <a:r>
              <a:rPr lang="en-IE" dirty="0" err="1" smtClean="0"/>
              <a:t>anois</a:t>
            </a:r>
            <a:r>
              <a:rPr lang="en-IE" dirty="0" smtClean="0"/>
              <a:t> </a:t>
            </a:r>
            <a:r>
              <a:rPr lang="en-IE" dirty="0" err="1" smtClean="0"/>
              <a:t>plé</a:t>
            </a:r>
            <a:r>
              <a:rPr lang="en-IE" dirty="0" smtClean="0"/>
              <a:t> a </a:t>
            </a:r>
            <a:r>
              <a:rPr lang="en-IE" dirty="0" err="1" smtClean="0"/>
              <a:t>dhéanamh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do </a:t>
            </a:r>
            <a:r>
              <a:rPr lang="en-IE" dirty="0" err="1" smtClean="0"/>
              <a:t>ghrúpa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céard</a:t>
            </a:r>
            <a:r>
              <a:rPr lang="en-IE" dirty="0" smtClean="0"/>
              <a:t> a </a:t>
            </a:r>
            <a:r>
              <a:rPr lang="en-IE" dirty="0" err="1" smtClean="0"/>
              <a:t>shíleann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faoi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pleananna</a:t>
            </a:r>
            <a:r>
              <a:rPr lang="en-IE" dirty="0" smtClean="0"/>
              <a:t> </a:t>
            </a:r>
            <a:r>
              <a:rPr lang="en-IE" smtClean="0"/>
              <a:t>seo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2F0AF-A422-4E3B-99BE-02B993A93E7D}" type="slidenum">
              <a:rPr lang="en-IE" smtClean="0"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69836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4948" y="3843690"/>
            <a:ext cx="10433589" cy="2023733"/>
          </a:xfrm>
        </p:spPr>
        <p:txBody>
          <a:bodyPr/>
          <a:lstStyle>
            <a:lvl1pPr algn="l">
              <a:defRPr>
                <a:solidFill>
                  <a:srgbClr val="001D5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092214"/>
      </p:ext>
    </p:extLst>
  </p:cSld>
  <p:clrMapOvr>
    <a:masterClrMapping/>
  </p:clrMapOvr>
  <p:transition spd="slow">
    <p:fade/>
  </p:transition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41603" y="6448430"/>
            <a:ext cx="3221567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71729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7A7C70-72BC-3D46-8B8D-10F17C52A3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942897"/>
      </p:ext>
    </p:extLst>
  </p:cSld>
  <p:clrMapOvr>
    <a:masterClrMapping/>
  </p:clrMapOvr>
  <p:transition spd="slow">
    <p:fade/>
  </p:transition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7A7C70-72BC-3D46-8B8D-10F17C52A3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593423"/>
      </p:ext>
    </p:extLst>
  </p:cSld>
  <p:clrMapOvr>
    <a:masterClrMapping/>
  </p:clrMapOvr>
  <p:transition spd="slow">
    <p:fade/>
  </p:transition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/>
          <a:lstStyle/>
          <a:p>
            <a:fld id="{EDA60B53-D3EE-914E-BFD5-3C88D1EA8C0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1/16/2014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7C70-72BC-3D46-8B8D-10F17C52A3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283460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4946" y="3843686"/>
            <a:ext cx="10433589" cy="2023733"/>
          </a:xfrm>
        </p:spPr>
        <p:txBody>
          <a:bodyPr/>
          <a:lstStyle>
            <a:lvl1pPr algn="l">
              <a:defRPr>
                <a:solidFill>
                  <a:srgbClr val="001D5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366615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1D5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 typeface="Arial"/>
              <a:buNone/>
              <a:defRPr>
                <a:solidFill>
                  <a:srgbClr val="001D51"/>
                </a:solidFill>
              </a:defRPr>
            </a:lvl1pPr>
            <a:lvl2pPr marL="914400" indent="-457200">
              <a:buFont typeface="Arial"/>
              <a:buChar char="•"/>
              <a:defRPr>
                <a:solidFill>
                  <a:srgbClr val="001D51"/>
                </a:solidFill>
              </a:defRPr>
            </a:lvl2pPr>
            <a:lvl3pPr marL="1257300" indent="-342900">
              <a:buFont typeface="Arial"/>
              <a:buChar char="•"/>
              <a:defRPr>
                <a:solidFill>
                  <a:srgbClr val="001D51"/>
                </a:solidFill>
              </a:defRPr>
            </a:lvl3pPr>
            <a:lvl4pPr marL="1714500" indent="-342900">
              <a:buFont typeface="Arial"/>
              <a:buChar char="•"/>
              <a:defRPr>
                <a:solidFill>
                  <a:srgbClr val="001D51"/>
                </a:solidFill>
              </a:defRPr>
            </a:lvl4pPr>
            <a:lvl5pPr marL="2171700" indent="-342900">
              <a:buFont typeface="Arial"/>
              <a:buChar char="•"/>
              <a:defRPr>
                <a:solidFill>
                  <a:srgbClr val="001D5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200">
                <a:solidFill>
                  <a:srgbClr val="001D51"/>
                </a:solidFill>
              </a:defRPr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684287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5161009"/>
            <a:ext cx="10363200" cy="63226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1E53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963084" y="3208656"/>
            <a:ext cx="10433589" cy="1563460"/>
          </a:xfrm>
        </p:spPr>
        <p:txBody>
          <a:bodyPr/>
          <a:lstStyle>
            <a:lvl1pPr algn="l">
              <a:defRPr>
                <a:solidFill>
                  <a:srgbClr val="001D5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525162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13749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0"/>
          </p:nvPr>
        </p:nvSpPr>
        <p:spPr>
          <a:xfrm>
            <a:off x="2641603" y="6448430"/>
            <a:ext cx="3221567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190994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328756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EDA60B53-D3EE-914E-BFD5-3C88D1EA8C0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1/16/2014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1603" y="6448430"/>
            <a:ext cx="3221567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71269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435103"/>
            <a:ext cx="6815667" cy="4691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641603" y="6448430"/>
            <a:ext cx="3221567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188088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7866" y="1389129"/>
            <a:ext cx="10744537" cy="4365836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7A7C70-72BC-3D46-8B8D-10F17C52A3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247739"/>
      </p:ext>
    </p:extLst>
  </p:cSld>
  <p:clrMapOvr>
    <a:masterClrMapping/>
  </p:clrMapOvr>
  <p:transition spd="slow">
    <p:fade/>
  </p:transition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5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82817" y="5900743"/>
            <a:ext cx="127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1D51"/>
                </a:solidFill>
                <a:latin typeface="+mn-lt"/>
                <a:cs typeface="+mn-cs"/>
              </a:defRPr>
            </a:lvl1pPr>
          </a:lstStyle>
          <a:p>
            <a:fld id="{E67A7C70-72BC-3D46-8B8D-10F17C52A3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9" name="Picture 2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019" y="6291268"/>
            <a:ext cx="19939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12191999" cy="684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5300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73" r:id="rId14"/>
  </p:sldLayoutIdLst>
  <p:transition spd="slow">
    <p:fade/>
  </p:transition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001D51"/>
          </a:solidFill>
          <a:latin typeface="+mj-lt"/>
          <a:ea typeface="+mj-ea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1D51"/>
          </a:solidFill>
          <a:latin typeface="Calibri" pitchFamily="34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E5BD33"/>
        </a:buClr>
        <a:buFont typeface="Arial" charset="0"/>
        <a:defRPr sz="3200" kern="1200">
          <a:solidFill>
            <a:srgbClr val="001D51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E5BD33"/>
        </a:buClr>
        <a:buFont typeface="Arial" charset="0"/>
        <a:buChar char="•"/>
        <a:defRPr sz="2800" kern="1200">
          <a:solidFill>
            <a:srgbClr val="001D5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E5BD33"/>
        </a:buClr>
        <a:buFont typeface="Arial" charset="0"/>
        <a:buChar char="•"/>
        <a:defRPr sz="2400" kern="1200">
          <a:solidFill>
            <a:srgbClr val="001D5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E5BD33"/>
        </a:buClr>
        <a:buFont typeface="Arial" charset="0"/>
        <a:buChar char="•"/>
        <a:defRPr sz="2000" kern="1200">
          <a:solidFill>
            <a:srgbClr val="001D5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E5BD33"/>
        </a:buClr>
        <a:buFont typeface="Arial" charset="0"/>
        <a:buChar char="•"/>
        <a:defRPr sz="2000" kern="1200">
          <a:solidFill>
            <a:srgbClr val="001D5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tmp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IE" sz="3600" dirty="0" err="1"/>
              <a:t>Comhairliúchán</a:t>
            </a:r>
            <a:r>
              <a:rPr lang="en-IE" sz="3600" dirty="0"/>
              <a:t> </a:t>
            </a:r>
            <a:r>
              <a:rPr lang="en-IE" sz="3600" dirty="0" err="1"/>
              <a:t>ar</a:t>
            </a:r>
            <a:r>
              <a:rPr lang="en-IE" sz="3600" dirty="0"/>
              <a:t> </a:t>
            </a:r>
            <a:r>
              <a:rPr lang="en-IE" sz="3600" dirty="0" err="1"/>
              <a:t>Ghearrchúrsa</a:t>
            </a:r>
            <a:r>
              <a:rPr lang="en-IE" sz="3600" dirty="0"/>
              <a:t> don </a:t>
            </a:r>
            <a:r>
              <a:rPr lang="en-IE" sz="3600" dirty="0" err="1"/>
              <a:t>Ríomhchlárú</a:t>
            </a:r>
            <a:r>
              <a:rPr lang="en-IE" sz="3600" dirty="0"/>
              <a:t> </a:t>
            </a:r>
            <a:r>
              <a:rPr lang="en-IE" sz="3600" dirty="0" err="1"/>
              <a:t>agus</a:t>
            </a:r>
            <a:r>
              <a:rPr lang="en-IE" sz="3600" dirty="0"/>
              <a:t> don </a:t>
            </a:r>
            <a:r>
              <a:rPr lang="en-IE" sz="3600" dirty="0" err="1"/>
              <a:t>chódú</a:t>
            </a:r>
            <a:r>
              <a:rPr lang="en-IE" sz="3600" dirty="0"/>
              <a:t> </a:t>
            </a:r>
            <a:endParaRPr lang="en-IE" sz="3600" dirty="0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099" y="1114102"/>
            <a:ext cx="3715268" cy="4629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81312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733" y="1266523"/>
            <a:ext cx="5620534" cy="432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196081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466" y="1002772"/>
            <a:ext cx="10972800" cy="1143000"/>
          </a:xfrm>
        </p:spPr>
        <p:txBody>
          <a:bodyPr/>
          <a:lstStyle/>
          <a:p>
            <a:r>
              <a:rPr lang="en-IE" dirty="0" err="1"/>
              <a:t>Gearrchúrsa</a:t>
            </a:r>
            <a:r>
              <a:rPr lang="en-IE" dirty="0"/>
              <a:t> don </a:t>
            </a:r>
            <a:r>
              <a:rPr lang="en-IE" dirty="0" err="1"/>
              <a:t>Ríomhchlárú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 don </a:t>
            </a:r>
            <a:r>
              <a:rPr lang="en-IE" dirty="0" err="1"/>
              <a:t>Chódú</a:t>
            </a:r>
            <a:r>
              <a:rPr lang="en-IE" dirty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9466" y="2391309"/>
            <a:ext cx="5384800" cy="4525963"/>
          </a:xfrm>
        </p:spPr>
        <p:txBody>
          <a:bodyPr anchor="t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IE" dirty="0"/>
              <a:t>100 </a:t>
            </a:r>
            <a:r>
              <a:rPr lang="en-IE" dirty="0" err="1"/>
              <a:t>uair</a:t>
            </a:r>
            <a:r>
              <a:rPr lang="en-IE" dirty="0"/>
              <a:t> </a:t>
            </a:r>
            <a:r>
              <a:rPr lang="en-IE" dirty="0" err="1"/>
              <a:t>foghlama</a:t>
            </a:r>
            <a:endParaRPr lang="en-IE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IE" dirty="0" err="1"/>
              <a:t>Arna</a:t>
            </a:r>
            <a:r>
              <a:rPr lang="en-IE" dirty="0"/>
              <a:t> </a:t>
            </a:r>
            <a:r>
              <a:rPr lang="en-IE" dirty="0" err="1"/>
              <a:t>theagasc</a:t>
            </a:r>
            <a:r>
              <a:rPr lang="en-IE" dirty="0"/>
              <a:t> </a:t>
            </a:r>
            <a:r>
              <a:rPr lang="en-IE" dirty="0" err="1"/>
              <a:t>thar</a:t>
            </a:r>
            <a:r>
              <a:rPr lang="en-IE" dirty="0"/>
              <a:t> 1, 2 </a:t>
            </a:r>
            <a:r>
              <a:rPr lang="en-IE" dirty="0" err="1"/>
              <a:t>nó</a:t>
            </a:r>
            <a:r>
              <a:rPr lang="en-IE" dirty="0"/>
              <a:t> 3 </a:t>
            </a:r>
            <a:r>
              <a:rPr lang="en-IE" dirty="0" err="1"/>
              <a:t>bliana</a:t>
            </a:r>
            <a:endParaRPr lang="en-IE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IE" dirty="0" err="1"/>
              <a:t>Arna</a:t>
            </a:r>
            <a:r>
              <a:rPr lang="en-IE" dirty="0"/>
              <a:t> </a:t>
            </a:r>
            <a:r>
              <a:rPr lang="en-IE" dirty="0" err="1"/>
              <a:t>shonrú</a:t>
            </a:r>
            <a:r>
              <a:rPr lang="en-IE" dirty="0"/>
              <a:t> ag </a:t>
            </a:r>
            <a:r>
              <a:rPr lang="en-IE" dirty="0" err="1"/>
              <a:t>leibhéal</a:t>
            </a:r>
            <a:r>
              <a:rPr lang="en-IE" dirty="0"/>
              <a:t> </a:t>
            </a:r>
            <a:r>
              <a:rPr lang="en-IE" dirty="0" err="1"/>
              <a:t>comónta</a:t>
            </a:r>
            <a:endParaRPr lang="en-IE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IE" dirty="0"/>
              <a:t>Is </a:t>
            </a:r>
            <a:r>
              <a:rPr lang="en-IE" dirty="0" err="1"/>
              <a:t>féidir</a:t>
            </a:r>
            <a:r>
              <a:rPr lang="en-IE" dirty="0"/>
              <a:t> </a:t>
            </a:r>
            <a:r>
              <a:rPr lang="en-IE" dirty="0" err="1"/>
              <a:t>oiread</a:t>
            </a:r>
            <a:r>
              <a:rPr lang="en-IE" dirty="0"/>
              <a:t> le 4 </a:t>
            </a:r>
            <a:r>
              <a:rPr lang="en-IE" dirty="0" err="1"/>
              <a:t>ghearrchúrsa</a:t>
            </a:r>
            <a:r>
              <a:rPr lang="en-IE" dirty="0"/>
              <a:t> a </a:t>
            </a:r>
            <a:r>
              <a:rPr lang="en-IE" dirty="0" err="1"/>
              <a:t>chur</a:t>
            </a:r>
            <a:r>
              <a:rPr lang="en-IE" dirty="0"/>
              <a:t> san </a:t>
            </a:r>
            <a:r>
              <a:rPr lang="en-IE" dirty="0" err="1"/>
              <a:t>áireamh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teastas</a:t>
            </a:r>
            <a:endParaRPr lang="en-IE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4266" y="2391309"/>
            <a:ext cx="5384800" cy="3592671"/>
          </a:xfrm>
        </p:spPr>
      </p:pic>
    </p:spTree>
    <p:extLst>
      <p:ext uri="{BB962C8B-B14F-4D97-AF65-F5344CB8AC3E}">
        <p14:creationId xmlns:p14="http://schemas.microsoft.com/office/powerpoint/2010/main" val="5726240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951971"/>
            <a:ext cx="10972800" cy="1143000"/>
          </a:xfrm>
        </p:spPr>
        <p:txBody>
          <a:bodyPr/>
          <a:lstStyle/>
          <a:p>
            <a:r>
              <a:rPr lang="en-IE" dirty="0" err="1"/>
              <a:t>Gearrchúrsa</a:t>
            </a:r>
            <a:r>
              <a:rPr lang="en-IE" dirty="0"/>
              <a:t> don </a:t>
            </a:r>
            <a:r>
              <a:rPr lang="en-IE" dirty="0" err="1"/>
              <a:t>Ríomhchlárú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 don </a:t>
            </a:r>
            <a:r>
              <a:rPr lang="en-IE" dirty="0" err="1"/>
              <a:t>Chódú</a:t>
            </a:r>
            <a:r>
              <a:rPr lang="en-IE" dirty="0"/>
              <a:t> </a:t>
            </a:r>
            <a:endParaRPr lang="en-IE" dirty="0"/>
          </a:p>
        </p:txBody>
      </p:sp>
      <p:pic>
        <p:nvPicPr>
          <p:cNvPr id="9" name="Content Placeholder 8" descr="Screen Clippin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878667"/>
            <a:ext cx="4364271" cy="2553587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8470" y="2094971"/>
            <a:ext cx="6433930" cy="4763029"/>
          </a:xfrm>
        </p:spPr>
        <p:txBody>
          <a:bodyPr/>
          <a:lstStyle/>
          <a:p>
            <a:pPr marL="0" indent="0">
              <a:buNone/>
            </a:pPr>
            <a:r>
              <a:rPr lang="en-IE" dirty="0" err="1"/>
              <a:t>Aidhm</a:t>
            </a:r>
            <a:r>
              <a:rPr lang="en-IE" dirty="0"/>
              <a:t>:</a:t>
            </a:r>
            <a:endParaRPr lang="en-IE" dirty="0" smtClean="0"/>
          </a:p>
          <a:p>
            <a:pPr marL="0" indent="0">
              <a:buNone/>
            </a:pPr>
            <a:r>
              <a:rPr lang="en-IE" dirty="0"/>
              <a:t>Is é is </a:t>
            </a:r>
            <a:r>
              <a:rPr lang="en-IE" dirty="0" err="1"/>
              <a:t>aidhm</a:t>
            </a:r>
            <a:r>
              <a:rPr lang="en-IE" dirty="0"/>
              <a:t> don </a:t>
            </a:r>
            <a:r>
              <a:rPr lang="en-IE" dirty="0" err="1"/>
              <a:t>ghearrchúrsa</a:t>
            </a:r>
            <a:r>
              <a:rPr lang="en-IE" dirty="0"/>
              <a:t> don </a:t>
            </a:r>
            <a:r>
              <a:rPr lang="en-IE" dirty="0" err="1"/>
              <a:t>Ríomhchlárú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 don </a:t>
            </a:r>
            <a:r>
              <a:rPr lang="en-IE" dirty="0" err="1"/>
              <a:t>Chódú</a:t>
            </a:r>
            <a:r>
              <a:rPr lang="en-IE" dirty="0"/>
              <a:t> </a:t>
            </a:r>
            <a:r>
              <a:rPr lang="en-IE" dirty="0" err="1"/>
              <a:t>cumas</a:t>
            </a:r>
            <a:r>
              <a:rPr lang="en-IE" dirty="0"/>
              <a:t> </a:t>
            </a:r>
            <a:r>
              <a:rPr lang="en-IE" dirty="0" err="1"/>
              <a:t>scoláirí</a:t>
            </a:r>
            <a:r>
              <a:rPr lang="en-IE" dirty="0"/>
              <a:t> a </a:t>
            </a:r>
            <a:r>
              <a:rPr lang="en-IE" dirty="0" err="1"/>
              <a:t>fhorbairt</a:t>
            </a:r>
            <a:r>
              <a:rPr lang="en-IE" dirty="0"/>
              <a:t> </a:t>
            </a:r>
            <a:r>
              <a:rPr lang="en-IE" dirty="0" err="1"/>
              <a:t>chun</a:t>
            </a:r>
            <a:r>
              <a:rPr lang="en-IE" dirty="0"/>
              <a:t> </a:t>
            </a:r>
            <a:r>
              <a:rPr lang="en-IE" dirty="0" err="1"/>
              <a:t>fadhbanna</a:t>
            </a:r>
            <a:r>
              <a:rPr lang="en-IE" dirty="0"/>
              <a:t> a </a:t>
            </a:r>
            <a:r>
              <a:rPr lang="en-IE" dirty="0" err="1"/>
              <a:t>leagan</a:t>
            </a:r>
            <a:r>
              <a:rPr lang="en-IE" dirty="0"/>
              <a:t> </a:t>
            </a:r>
            <a:r>
              <a:rPr lang="en-IE" dirty="0" err="1"/>
              <a:t>amach</a:t>
            </a:r>
            <a:r>
              <a:rPr lang="en-IE" dirty="0"/>
              <a:t> go </a:t>
            </a:r>
            <a:r>
              <a:rPr lang="en-IE" dirty="0" err="1"/>
              <a:t>loighciúil</a:t>
            </a:r>
            <a:r>
              <a:rPr lang="en-IE" dirty="0"/>
              <a:t>, </a:t>
            </a:r>
            <a:r>
              <a:rPr lang="en-IE" dirty="0" err="1"/>
              <a:t>chun</a:t>
            </a:r>
            <a:r>
              <a:rPr lang="en-IE" dirty="0"/>
              <a:t> </a:t>
            </a:r>
            <a:r>
              <a:rPr lang="en-IE" dirty="0" err="1"/>
              <a:t>cóid</a:t>
            </a:r>
            <a:r>
              <a:rPr lang="en-IE" dirty="0"/>
              <a:t> a </a:t>
            </a:r>
            <a:r>
              <a:rPr lang="en-IE" dirty="0" err="1"/>
              <a:t>dhearadh</a:t>
            </a:r>
            <a:r>
              <a:rPr lang="en-IE" dirty="0"/>
              <a:t>, a </a:t>
            </a:r>
            <a:r>
              <a:rPr lang="en-IE" dirty="0" err="1"/>
              <a:t>scríobh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 a </a:t>
            </a:r>
            <a:r>
              <a:rPr lang="en-IE" dirty="0" err="1"/>
              <a:t>thástáil</a:t>
            </a:r>
            <a:r>
              <a:rPr lang="en-IE" dirty="0"/>
              <a:t>, </a:t>
            </a:r>
            <a:r>
              <a:rPr lang="en-IE" dirty="0" err="1"/>
              <a:t>chun</a:t>
            </a:r>
            <a:r>
              <a:rPr lang="en-IE" dirty="0"/>
              <a:t> </a:t>
            </a:r>
            <a:r>
              <a:rPr lang="en-IE" dirty="0" err="1"/>
              <a:t>cluichí</a:t>
            </a:r>
            <a:r>
              <a:rPr lang="en-IE" dirty="0"/>
              <a:t>, </a:t>
            </a:r>
            <a:r>
              <a:rPr lang="en-IE" dirty="0" err="1"/>
              <a:t>aipeanna</a:t>
            </a:r>
            <a:r>
              <a:rPr lang="en-IE" dirty="0"/>
              <a:t>, </a:t>
            </a:r>
            <a:r>
              <a:rPr lang="en-IE" dirty="0" err="1"/>
              <a:t>beochana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 </a:t>
            </a:r>
            <a:r>
              <a:rPr lang="en-IE" dirty="0" err="1"/>
              <a:t>suíomhanna</a:t>
            </a:r>
            <a:r>
              <a:rPr lang="en-IE" dirty="0"/>
              <a:t> </a:t>
            </a:r>
            <a:r>
              <a:rPr lang="en-IE" dirty="0" err="1"/>
              <a:t>Gréasáin</a:t>
            </a:r>
            <a:r>
              <a:rPr lang="en-IE" dirty="0"/>
              <a:t> a </a:t>
            </a:r>
            <a:r>
              <a:rPr lang="en-IE" dirty="0" err="1"/>
              <a:t>fhorbairt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, </a:t>
            </a:r>
            <a:r>
              <a:rPr lang="en-IE" dirty="0" err="1"/>
              <a:t>trí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gníomhaíochtaí</a:t>
            </a:r>
            <a:r>
              <a:rPr lang="en-IE" dirty="0"/>
              <a:t> </a:t>
            </a:r>
            <a:r>
              <a:rPr lang="en-IE" dirty="0" err="1"/>
              <a:t>foghlama</a:t>
            </a:r>
            <a:r>
              <a:rPr lang="en-IE" dirty="0"/>
              <a:t> sin, </a:t>
            </a:r>
            <a:r>
              <a:rPr lang="en-IE" dirty="0" err="1"/>
              <a:t>chun</a:t>
            </a:r>
            <a:r>
              <a:rPr lang="en-IE" dirty="0"/>
              <a:t> </a:t>
            </a:r>
            <a:r>
              <a:rPr lang="en-IE" dirty="0" err="1"/>
              <a:t>foghlaim</a:t>
            </a:r>
            <a:r>
              <a:rPr lang="en-IE" dirty="0"/>
              <a:t> </a:t>
            </a:r>
            <a:r>
              <a:rPr lang="en-IE" dirty="0" err="1"/>
              <a:t>faoin</a:t>
            </a:r>
            <a:r>
              <a:rPr lang="en-IE" dirty="0"/>
              <a:t> </a:t>
            </a:r>
            <a:r>
              <a:rPr lang="en-IE" dirty="0" err="1"/>
              <a:t>ríomheolaíocht</a:t>
            </a:r>
            <a:r>
              <a:rPr lang="en-IE" dirty="0"/>
              <a:t>.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48210979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64469924"/>
              </p:ext>
            </p:extLst>
          </p:nvPr>
        </p:nvGraphicFramePr>
        <p:xfrm>
          <a:off x="6197600" y="1600200"/>
          <a:ext cx="5384800" cy="3985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DD390A-0E64-694E-BDE8-42EBA8D1A03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Content Placeholder 4" descr="Screen Clipping"/>
          <p:cNvPicPr>
            <a:picLocks noGrp="1" noChangeAspect="1"/>
          </p:cNvPicPr>
          <p:nvPr>
            <p:ph sz="half" idx="1"/>
          </p:nvPr>
        </p:nvPicPr>
        <p:blipFill>
          <a:blip r:embed="rId8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681" y="1886465"/>
            <a:ext cx="3855308" cy="3896497"/>
          </a:xfrm>
        </p:spPr>
      </p:pic>
    </p:spTree>
    <p:extLst>
      <p:ext uri="{BB962C8B-B14F-4D97-AF65-F5344CB8AC3E}">
        <p14:creationId xmlns:p14="http://schemas.microsoft.com/office/powerpoint/2010/main" val="1045013814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325340"/>
              </p:ext>
            </p:extLst>
          </p:nvPr>
        </p:nvGraphicFramePr>
        <p:xfrm>
          <a:off x="2032000" y="1397000"/>
          <a:ext cx="81280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1872"/>
                <a:gridCol w="5216128"/>
              </a:tblGrid>
              <a:tr h="370840"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Sraith</a:t>
                      </a:r>
                      <a:r>
                        <a:rPr lang="en-IE" dirty="0" smtClean="0"/>
                        <a:t> 1 </a:t>
                      </a:r>
                    </a:p>
                    <a:p>
                      <a:endParaRPr lang="en-IE" dirty="0" smtClean="0"/>
                    </a:p>
                    <a:p>
                      <a:r>
                        <a:rPr lang="en-IE" b="0" dirty="0" err="1" smtClean="0"/>
                        <a:t>Intreoir</a:t>
                      </a:r>
                      <a:r>
                        <a:rPr lang="en-IE" b="0" dirty="0" smtClean="0"/>
                        <a:t> don </a:t>
                      </a:r>
                      <a:r>
                        <a:rPr lang="en-IE" b="0" dirty="0" err="1" smtClean="0"/>
                        <a:t>Ríomheolaíocht</a:t>
                      </a:r>
                      <a:endParaRPr lang="en-IE" b="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Topaicí</a:t>
                      </a:r>
                      <a:r>
                        <a:rPr lang="en-IE" dirty="0" smtClean="0"/>
                        <a:t>:</a:t>
                      </a:r>
                    </a:p>
                    <a:p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smtClean="0"/>
                        <a:t>An </a:t>
                      </a:r>
                      <a:r>
                        <a:rPr lang="en-IE" b="0" dirty="0" err="1" smtClean="0"/>
                        <a:t>domhan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digiteach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s’agam</a:t>
                      </a:r>
                      <a:r>
                        <a:rPr lang="en-IE" b="0" dirty="0" smtClean="0"/>
                        <a:t>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Tábhacht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na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ríomhairí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sa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tsochaí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chomhaimseartha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agus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i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mo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shaol</a:t>
                      </a:r>
                      <a:r>
                        <a:rPr lang="en-IE" b="0" dirty="0" smtClean="0"/>
                        <a:t> 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Bheith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i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mo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chódóir</a:t>
                      </a:r>
                      <a:r>
                        <a:rPr lang="en-IE" b="0" dirty="0" smtClean="0"/>
                        <a:t> – </a:t>
                      </a:r>
                      <a:r>
                        <a:rPr lang="en-IE" b="0" dirty="0" err="1" smtClean="0"/>
                        <a:t>céim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ar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chéim</a:t>
                      </a:r>
                      <a:r>
                        <a:rPr lang="en-IE" b="0" dirty="0" smtClean="0"/>
                        <a:t>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Conas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ríomhchlárú</a:t>
                      </a:r>
                      <a:r>
                        <a:rPr lang="en-IE" b="0" dirty="0" smtClean="0"/>
                        <a:t> a </a:t>
                      </a:r>
                      <a:r>
                        <a:rPr lang="en-IE" b="0" dirty="0" err="1" smtClean="0"/>
                        <a:t>thosú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agus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bunalgartaim</a:t>
                      </a:r>
                      <a:r>
                        <a:rPr lang="en-IE" b="0" dirty="0" smtClean="0"/>
                        <a:t> a </a:t>
                      </a:r>
                      <a:r>
                        <a:rPr lang="en-IE" b="0" dirty="0" err="1" smtClean="0"/>
                        <a:t>fhorbairt</a:t>
                      </a:r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IE" dirty="0"/>
                    </a:p>
                  </a:txBody>
                  <a:tcPr marL="121920" marR="12192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5905098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429947"/>
              </p:ext>
            </p:extLst>
          </p:nvPr>
        </p:nvGraphicFramePr>
        <p:xfrm>
          <a:off x="2032000" y="1396999"/>
          <a:ext cx="8128000" cy="2638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1872"/>
                <a:gridCol w="5216128"/>
              </a:tblGrid>
              <a:tr h="2638287"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Sraith</a:t>
                      </a:r>
                      <a:r>
                        <a:rPr lang="en-IE" dirty="0" smtClean="0"/>
                        <a:t> 12</a:t>
                      </a:r>
                    </a:p>
                    <a:p>
                      <a:endParaRPr lang="en-IE" dirty="0" smtClean="0"/>
                    </a:p>
                    <a:p>
                      <a:r>
                        <a:rPr lang="en-IE" b="0" baseline="0" dirty="0" err="1" smtClean="0"/>
                        <a:t>Nascaimis</a:t>
                      </a:r>
                      <a:endParaRPr lang="en-IE" b="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Topaicí</a:t>
                      </a:r>
                      <a:r>
                        <a:rPr lang="en-IE" dirty="0" smtClean="0"/>
                        <a:t>:</a:t>
                      </a:r>
                    </a:p>
                    <a:p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Naisc</a:t>
                      </a:r>
                      <a:r>
                        <a:rPr lang="en-IE" b="0" dirty="0" smtClean="0"/>
                        <a:t> a </a:t>
                      </a:r>
                      <a:r>
                        <a:rPr lang="en-IE" b="0" dirty="0" err="1" smtClean="0"/>
                        <a:t>dhéanamh</a:t>
                      </a:r>
                      <a:r>
                        <a:rPr lang="en-IE" b="0" dirty="0" smtClean="0"/>
                        <a:t>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smtClean="0"/>
                        <a:t>Is </a:t>
                      </a:r>
                      <a:r>
                        <a:rPr lang="en-IE" b="0" dirty="0" err="1" smtClean="0"/>
                        <a:t>fearais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chumarsáide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iad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na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ríomhairí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Giotáin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agus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bearta</a:t>
                      </a:r>
                      <a:r>
                        <a:rPr lang="en-IE" b="0" dirty="0" smtClean="0"/>
                        <a:t>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smtClean="0"/>
                        <a:t>An </a:t>
                      </a:r>
                      <a:r>
                        <a:rPr lang="en-IE" b="0" dirty="0" err="1" smtClean="0"/>
                        <a:t>chaoi</a:t>
                      </a:r>
                      <a:r>
                        <a:rPr lang="en-IE" b="0" dirty="0" smtClean="0"/>
                        <a:t> a </a:t>
                      </a:r>
                      <a:r>
                        <a:rPr lang="en-IE" b="0" dirty="0" err="1" smtClean="0"/>
                        <a:t>stórálann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ríomhairí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sonraí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IE" dirty="0"/>
                    </a:p>
                  </a:txBody>
                  <a:tcPr marL="121920" marR="12192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3592075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027539"/>
              </p:ext>
            </p:extLst>
          </p:nvPr>
        </p:nvGraphicFramePr>
        <p:xfrm>
          <a:off x="2032000" y="1396999"/>
          <a:ext cx="8128000" cy="20021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1872"/>
                <a:gridCol w="5216128"/>
              </a:tblGrid>
              <a:tr h="2002183"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Sraith</a:t>
                      </a:r>
                      <a:r>
                        <a:rPr lang="en-IE" dirty="0" smtClean="0"/>
                        <a:t> 3</a:t>
                      </a:r>
                    </a:p>
                    <a:p>
                      <a:endParaRPr lang="en-IE" dirty="0" smtClean="0"/>
                    </a:p>
                    <a:p>
                      <a:r>
                        <a:rPr lang="de-DE" b="0" baseline="0" dirty="0" smtClean="0"/>
                        <a:t>Códú ag an gcéad leibhéal eile</a:t>
                      </a:r>
                      <a:endParaRPr lang="en-IE" b="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Topaicí</a:t>
                      </a:r>
                      <a:r>
                        <a:rPr lang="en-IE" dirty="0" smtClean="0"/>
                        <a:t>:</a:t>
                      </a:r>
                    </a:p>
                    <a:p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Coincheapa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níos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forbartha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i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gclárú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agus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i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smaointeoireacht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ríomhaireachtúil</a:t>
                      </a:r>
                      <a:r>
                        <a:rPr lang="en-IE" b="0" dirty="0" smtClean="0"/>
                        <a:t> 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Doiciméadúchán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agus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anailís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chódúcháin</a:t>
                      </a:r>
                      <a:endParaRPr lang="en-IE" dirty="0"/>
                    </a:p>
                  </a:txBody>
                  <a:tcPr marL="121920" marR="12192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7037414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052640"/>
              </p:ext>
            </p:extLst>
          </p:nvPr>
        </p:nvGraphicFramePr>
        <p:xfrm>
          <a:off x="2032000" y="1397000"/>
          <a:ext cx="8128000" cy="2737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9851"/>
                <a:gridCol w="5408149"/>
              </a:tblGrid>
              <a:tr h="2737678">
                <a:tc>
                  <a:txBody>
                    <a:bodyPr/>
                    <a:lstStyle/>
                    <a:p>
                      <a:r>
                        <a:rPr lang="en-IE" b="1" dirty="0" err="1" smtClean="0"/>
                        <a:t>Sraith</a:t>
                      </a:r>
                      <a:r>
                        <a:rPr lang="en-IE" b="1" dirty="0" smtClean="0"/>
                        <a:t> 4</a:t>
                      </a:r>
                    </a:p>
                    <a:p>
                      <a:endParaRPr lang="en-IE" dirty="0" smtClean="0"/>
                    </a:p>
                    <a:p>
                      <a:r>
                        <a:rPr lang="en-IE" b="0" baseline="0" dirty="0" err="1" smtClean="0"/>
                        <a:t>Fadhbréiteach</a:t>
                      </a:r>
                      <a:r>
                        <a:rPr lang="en-IE" b="0" baseline="0" dirty="0" smtClean="0"/>
                        <a:t> </a:t>
                      </a:r>
                      <a:r>
                        <a:rPr lang="en-IE" b="0" baseline="0" dirty="0" err="1" smtClean="0"/>
                        <a:t>sa</a:t>
                      </a:r>
                      <a:r>
                        <a:rPr lang="en-IE" b="0" baseline="0" dirty="0" smtClean="0"/>
                        <a:t> </a:t>
                      </a:r>
                      <a:r>
                        <a:rPr lang="en-IE" b="0" baseline="0" dirty="0" err="1" smtClean="0"/>
                        <a:t>saol</a:t>
                      </a:r>
                      <a:r>
                        <a:rPr lang="en-IE" b="0" baseline="0" dirty="0" smtClean="0"/>
                        <a:t> mar </a:t>
                      </a:r>
                      <a:r>
                        <a:rPr lang="en-IE" b="0" baseline="0" dirty="0" err="1" smtClean="0"/>
                        <a:t>atá</a:t>
                      </a:r>
                      <a:endParaRPr lang="en-IE" b="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Topaicí</a:t>
                      </a:r>
                      <a:r>
                        <a:rPr lang="en-IE" dirty="0" smtClean="0"/>
                        <a:t>:</a:t>
                      </a:r>
                    </a:p>
                    <a:p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Fadhbanna</a:t>
                      </a:r>
                      <a:r>
                        <a:rPr lang="en-IE" b="0" dirty="0" smtClean="0"/>
                        <a:t> an </a:t>
                      </a:r>
                      <a:r>
                        <a:rPr lang="en-IE" b="0" dirty="0" err="1" smtClean="0"/>
                        <a:t>tsaoil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réadúil</a:t>
                      </a:r>
                      <a:r>
                        <a:rPr lang="en-IE" b="0" dirty="0" smtClean="0"/>
                        <a:t>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smtClean="0"/>
                        <a:t>An </a:t>
                      </a:r>
                      <a:r>
                        <a:rPr lang="en-IE" b="0" dirty="0" err="1" smtClean="0"/>
                        <a:t>ríomheolaíocht</a:t>
                      </a:r>
                      <a:r>
                        <a:rPr lang="en-IE" b="0" dirty="0" smtClean="0"/>
                        <a:t> do </a:t>
                      </a:r>
                      <a:r>
                        <a:rPr lang="en-IE" b="0" dirty="0" err="1" smtClean="0"/>
                        <a:t>mo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spreagadh</a:t>
                      </a:r>
                      <a:endParaRPr lang="en-IE" b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smtClean="0"/>
                        <a:t>Ag cur </a:t>
                      </a:r>
                      <a:r>
                        <a:rPr lang="en-IE" b="0" dirty="0" err="1" smtClean="0"/>
                        <a:t>na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bpíosaí</a:t>
                      </a:r>
                      <a:r>
                        <a:rPr lang="en-IE" b="0" dirty="0" smtClean="0"/>
                        <a:t> le </a:t>
                      </a:r>
                      <a:r>
                        <a:rPr lang="en-IE" b="0" dirty="0" err="1" smtClean="0"/>
                        <a:t>chéile</a:t>
                      </a:r>
                      <a:r>
                        <a:rPr lang="en-IE" b="0" dirty="0" smtClean="0"/>
                        <a:t>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b="0" dirty="0" err="1" smtClean="0"/>
                        <a:t>Tionscadal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bogearra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deiridh</a:t>
                      </a:r>
                      <a:r>
                        <a:rPr lang="en-IE" b="0" dirty="0" smtClean="0"/>
                        <a:t> a </a:t>
                      </a:r>
                      <a:r>
                        <a:rPr lang="en-IE" b="0" dirty="0" err="1" smtClean="0"/>
                        <a:t>thógáil</a:t>
                      </a:r>
                      <a:r>
                        <a:rPr lang="en-IE" b="0" dirty="0" smtClean="0"/>
                        <a:t>  a </a:t>
                      </a:r>
                      <a:r>
                        <a:rPr lang="en-IE" b="0" dirty="0" err="1" smtClean="0"/>
                        <a:t>ionchorpraíonn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coincheapa</a:t>
                      </a:r>
                      <a:r>
                        <a:rPr lang="en-IE" b="0" dirty="0" smtClean="0"/>
                        <a:t> a </a:t>
                      </a:r>
                      <a:r>
                        <a:rPr lang="en-IE" b="0" dirty="0" err="1" smtClean="0"/>
                        <a:t>foghlaimíodh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i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sraitheanna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roimhe</a:t>
                      </a:r>
                      <a:r>
                        <a:rPr lang="en-IE" b="0" dirty="0" smtClean="0"/>
                        <a:t> </a:t>
                      </a:r>
                      <a:r>
                        <a:rPr lang="en-IE" b="0" dirty="0" err="1" smtClean="0"/>
                        <a:t>seo</a:t>
                      </a:r>
                      <a:endParaRPr lang="en-IE" dirty="0"/>
                    </a:p>
                  </a:txBody>
                  <a:tcPr marL="121920" marR="12192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9429848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										</a:t>
            </a:r>
            <a:r>
              <a:rPr lang="en-IE" dirty="0" err="1"/>
              <a:t>Measúnú</a:t>
            </a:r>
            <a:endParaRPr lang="en-IE" dirty="0"/>
          </a:p>
        </p:txBody>
      </p:sp>
      <p:pic>
        <p:nvPicPr>
          <p:cNvPr id="6" name="Content Placeholder 5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909" y="2513990"/>
            <a:ext cx="1094556" cy="816279"/>
          </a:xfrm>
        </p:spPr>
      </p:pic>
      <p:sp>
        <p:nvSpPr>
          <p:cNvPr id="4" name="Rounded Rectangle 3"/>
          <p:cNvSpPr/>
          <p:nvPr/>
        </p:nvSpPr>
        <p:spPr>
          <a:xfrm>
            <a:off x="2150073" y="2494734"/>
            <a:ext cx="7438767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dirty="0" err="1">
                <a:solidFill>
                  <a:schemeClr val="tx1"/>
                </a:solidFill>
              </a:rPr>
              <a:t>Obair</a:t>
            </a:r>
            <a:r>
              <a:rPr lang="en-IE" sz="3200" dirty="0">
                <a:solidFill>
                  <a:schemeClr val="tx1"/>
                </a:solidFill>
              </a:rPr>
              <a:t> </a:t>
            </a:r>
            <a:r>
              <a:rPr lang="en-IE" sz="3200" dirty="0" err="1">
                <a:solidFill>
                  <a:schemeClr val="tx1"/>
                </a:solidFill>
              </a:rPr>
              <a:t>leanúnach</a:t>
            </a:r>
            <a:r>
              <a:rPr lang="en-IE" sz="3200" dirty="0">
                <a:solidFill>
                  <a:schemeClr val="tx1"/>
                </a:solidFill>
              </a:rPr>
              <a:t> </a:t>
            </a:r>
            <a:r>
              <a:rPr lang="en-IE" sz="3200" dirty="0" err="1">
                <a:solidFill>
                  <a:schemeClr val="tx1"/>
                </a:solidFill>
              </a:rPr>
              <a:t>tionscadail</a:t>
            </a:r>
            <a:endParaRPr lang="en-IE" sz="32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150074" y="4081849"/>
            <a:ext cx="7438767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dirty="0" err="1">
                <a:solidFill>
                  <a:schemeClr val="tx1"/>
                </a:solidFill>
              </a:rPr>
              <a:t>Tionscadal</a:t>
            </a:r>
            <a:r>
              <a:rPr lang="en-IE" sz="3200" dirty="0">
                <a:solidFill>
                  <a:schemeClr val="tx1"/>
                </a:solidFill>
              </a:rPr>
              <a:t> </a:t>
            </a:r>
            <a:r>
              <a:rPr lang="en-IE" sz="3200" dirty="0" err="1">
                <a:solidFill>
                  <a:schemeClr val="tx1"/>
                </a:solidFill>
              </a:rPr>
              <a:t>Deireanach</a:t>
            </a:r>
            <a:endParaRPr lang="en-IE" sz="3200" dirty="0">
              <a:solidFill>
                <a:schemeClr val="tx1"/>
              </a:solidFill>
            </a:endParaRPr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909" y="4163407"/>
            <a:ext cx="1195474" cy="75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412748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1_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</TotalTime>
  <Words>870</Words>
  <Application>Microsoft Office PowerPoint</Application>
  <PresentationFormat>Widescreen</PresentationFormat>
  <Paragraphs>79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ＭＳ Ｐゴシック</vt:lpstr>
      <vt:lpstr>Arial</vt:lpstr>
      <vt:lpstr>Calibri</vt:lpstr>
      <vt:lpstr>1_Default Theme</vt:lpstr>
      <vt:lpstr>PowerPoint Presentation</vt:lpstr>
      <vt:lpstr>Gearrchúrsa don Ríomhchlárú agus don Chódú </vt:lpstr>
      <vt:lpstr>Gearrchúrsa don Ríomhchlárú agus don Chódú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  Measúnú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denise.kelly</dc:creator>
  <cp:lastModifiedBy>Fred Boss</cp:lastModifiedBy>
  <cp:revision>26</cp:revision>
  <dcterms:created xsi:type="dcterms:W3CDTF">2013-10-16T15:47:37Z</dcterms:created>
  <dcterms:modified xsi:type="dcterms:W3CDTF">2014-01-16T11:51:42Z</dcterms:modified>
</cp:coreProperties>
</file>