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7" r:id="rId6"/>
    <p:sldId id="268" r:id="rId7"/>
    <p:sldId id="269" r:id="rId8"/>
    <p:sldId id="270" r:id="rId9"/>
    <p:sldId id="261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893" autoAdjust="0"/>
  </p:normalViewPr>
  <p:slideViewPr>
    <p:cSldViewPr>
      <p:cViewPr varScale="1">
        <p:scale>
          <a:sx n="66" d="100"/>
          <a:sy n="66" d="100"/>
        </p:scale>
        <p:origin x="72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2196" y="3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A4B66D-97F5-1D4F-B204-0FD8A4E51344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F5DDCC-764C-E146-99A9-917B20502CE8}">
      <dgm:prSet phldrT="[Text]"/>
      <dgm:spPr/>
      <dgm:t>
        <a:bodyPr/>
        <a:lstStyle/>
        <a:p>
          <a:r>
            <a:rPr lang="en-IE" dirty="0" err="1" smtClean="0"/>
            <a:t>Rannpháirtíocht</a:t>
          </a:r>
          <a:r>
            <a:rPr lang="en-IE" dirty="0" smtClean="0"/>
            <a:t> </a:t>
          </a:r>
          <a:r>
            <a:rPr lang="en-IE" dirty="0" err="1" smtClean="0"/>
            <a:t>agus</a:t>
          </a:r>
          <a:r>
            <a:rPr lang="en-IE" dirty="0" smtClean="0"/>
            <a:t> </a:t>
          </a:r>
          <a:r>
            <a:rPr lang="en-IE" dirty="0" err="1" smtClean="0"/>
            <a:t>dul</a:t>
          </a:r>
          <a:r>
            <a:rPr lang="en-IE" dirty="0" smtClean="0"/>
            <a:t> </a:t>
          </a:r>
          <a:r>
            <a:rPr lang="en-IE" dirty="0" err="1" smtClean="0"/>
            <a:t>chun</a:t>
          </a:r>
          <a:r>
            <a:rPr lang="en-IE" dirty="0" smtClean="0"/>
            <a:t> </a:t>
          </a:r>
          <a:r>
            <a:rPr lang="en-IE" dirty="0" err="1" smtClean="0"/>
            <a:t>cinn</a:t>
          </a:r>
          <a:endParaRPr lang="en-US" dirty="0"/>
        </a:p>
      </dgm:t>
    </dgm:pt>
    <dgm:pt modelId="{6723F1CC-A333-7E4E-A96B-3AE1D9DBE573}" type="sibTrans" cxnId="{12DA8594-5197-AD48-AFAF-C087AB346A18}">
      <dgm:prSet/>
      <dgm:spPr/>
      <dgm:t>
        <a:bodyPr/>
        <a:lstStyle/>
        <a:p>
          <a:endParaRPr lang="en-US"/>
        </a:p>
      </dgm:t>
    </dgm:pt>
    <dgm:pt modelId="{E5D9ECFF-D37C-E64E-98BD-17E4B18F20D8}" type="parTrans" cxnId="{12DA8594-5197-AD48-AFAF-C087AB346A18}">
      <dgm:prSet/>
      <dgm:spPr/>
      <dgm:t>
        <a:bodyPr/>
        <a:lstStyle/>
        <a:p>
          <a:endParaRPr lang="en-US"/>
        </a:p>
      </dgm:t>
    </dgm:pt>
    <dgm:pt modelId="{591C09B8-50B9-4A87-AF46-C0BD99D2C5C0}">
      <dgm:prSet/>
      <dgm:spPr/>
      <dgm:t>
        <a:bodyPr/>
        <a:lstStyle/>
        <a:p>
          <a:r>
            <a:rPr lang="en-IE" smtClean="0"/>
            <a:t>Gníomhaíocht choirp don tsláinte agus don fholláine</a:t>
          </a:r>
          <a:endParaRPr lang="en-US" dirty="0"/>
        </a:p>
      </dgm:t>
    </dgm:pt>
    <dgm:pt modelId="{EE284600-07C3-4375-98D4-334E640D8231}" type="parTrans" cxnId="{8848551C-9E90-4441-82DD-09C11EFB71AF}">
      <dgm:prSet/>
      <dgm:spPr/>
      <dgm:t>
        <a:bodyPr/>
        <a:lstStyle/>
        <a:p>
          <a:endParaRPr lang="en-IE"/>
        </a:p>
      </dgm:t>
    </dgm:pt>
    <dgm:pt modelId="{F3A04F84-BCFA-43B1-882E-1036571A5BEF}" type="sibTrans" cxnId="{8848551C-9E90-4441-82DD-09C11EFB71AF}">
      <dgm:prSet/>
      <dgm:spPr/>
      <dgm:t>
        <a:bodyPr/>
        <a:lstStyle/>
        <a:p>
          <a:endParaRPr lang="en-IE"/>
        </a:p>
      </dgm:t>
    </dgm:pt>
    <dgm:pt modelId="{8B95674A-814B-453E-A301-BABB7620B19B}">
      <dgm:prSet/>
      <dgm:spPr/>
      <dgm:t>
        <a:bodyPr/>
        <a:lstStyle/>
        <a:p>
          <a:r>
            <a:rPr lang="en-IE" smtClean="0"/>
            <a:t>Eachtraíocht agus obair foirne</a:t>
          </a:r>
          <a:endParaRPr lang="en-IE"/>
        </a:p>
      </dgm:t>
    </dgm:pt>
    <dgm:pt modelId="{BA773D8C-C17C-49E9-8815-A48D25651D2F}" type="parTrans" cxnId="{8F5310E0-32CF-41CC-9102-7234E58A4363}">
      <dgm:prSet/>
      <dgm:spPr/>
      <dgm:t>
        <a:bodyPr/>
        <a:lstStyle/>
        <a:p>
          <a:endParaRPr lang="en-IE"/>
        </a:p>
      </dgm:t>
    </dgm:pt>
    <dgm:pt modelId="{503EE50E-E422-4784-B949-873B6D3009F7}" type="sibTrans" cxnId="{8F5310E0-32CF-41CC-9102-7234E58A4363}">
      <dgm:prSet/>
      <dgm:spPr/>
      <dgm:t>
        <a:bodyPr/>
        <a:lstStyle/>
        <a:p>
          <a:endParaRPr lang="en-IE"/>
        </a:p>
      </dgm:t>
    </dgm:pt>
    <dgm:pt modelId="{11809358-8211-41AF-9B6D-C3475334095A}">
      <dgm:prSet/>
      <dgm:spPr/>
      <dgm:t>
        <a:bodyPr/>
        <a:lstStyle/>
        <a:p>
          <a:r>
            <a:rPr lang="en-IE" smtClean="0"/>
            <a:t>Cruthaitheacht agus taibhiú</a:t>
          </a:r>
          <a:endParaRPr lang="en-IE"/>
        </a:p>
      </dgm:t>
    </dgm:pt>
    <dgm:pt modelId="{45CE044B-9705-41AB-94CF-46DF1EED2378}" type="parTrans" cxnId="{1F1D2EAC-B2FD-49E3-A01B-8978CFD0EBAA}">
      <dgm:prSet/>
      <dgm:spPr/>
      <dgm:t>
        <a:bodyPr/>
        <a:lstStyle/>
        <a:p>
          <a:endParaRPr lang="en-IE"/>
        </a:p>
      </dgm:t>
    </dgm:pt>
    <dgm:pt modelId="{CCE5130C-F930-4A09-B7C2-86274575F93A}" type="sibTrans" cxnId="{1F1D2EAC-B2FD-49E3-A01B-8978CFD0EBAA}">
      <dgm:prSet/>
      <dgm:spPr/>
      <dgm:t>
        <a:bodyPr/>
        <a:lstStyle/>
        <a:p>
          <a:endParaRPr lang="en-IE"/>
        </a:p>
      </dgm:t>
    </dgm:pt>
    <dgm:pt modelId="{CF10C124-1780-194F-8972-639181B0AAE8}" type="pres">
      <dgm:prSet presAssocID="{36A4B66D-97F5-1D4F-B204-0FD8A4E513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109D72F2-C28B-074B-A8F7-1C57CB98638F}" type="pres">
      <dgm:prSet presAssocID="{1EF5DDCC-764C-E146-99A9-917B20502CE8}" presName="parentLin" presStyleCnt="0"/>
      <dgm:spPr/>
      <dgm:t>
        <a:bodyPr/>
        <a:lstStyle/>
        <a:p>
          <a:endParaRPr lang="en-IE"/>
        </a:p>
      </dgm:t>
    </dgm:pt>
    <dgm:pt modelId="{2BAF8EC6-ADF1-0548-A088-489674D456EC}" type="pres">
      <dgm:prSet presAssocID="{1EF5DDCC-764C-E146-99A9-917B20502CE8}" presName="parentLeftMargin" presStyleLbl="node1" presStyleIdx="0" presStyleCnt="4"/>
      <dgm:spPr/>
      <dgm:t>
        <a:bodyPr/>
        <a:lstStyle/>
        <a:p>
          <a:endParaRPr lang="en-IE"/>
        </a:p>
      </dgm:t>
    </dgm:pt>
    <dgm:pt modelId="{0D2A8314-3011-8F4B-B772-8ABC345B579D}" type="pres">
      <dgm:prSet presAssocID="{1EF5DDCC-764C-E146-99A9-917B20502CE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9B4DFC4-BC0D-AD49-932D-654789C0C9BF}" type="pres">
      <dgm:prSet presAssocID="{1EF5DDCC-764C-E146-99A9-917B20502CE8}" presName="negativeSpace" presStyleCnt="0"/>
      <dgm:spPr/>
      <dgm:t>
        <a:bodyPr/>
        <a:lstStyle/>
        <a:p>
          <a:endParaRPr lang="en-IE"/>
        </a:p>
      </dgm:t>
    </dgm:pt>
    <dgm:pt modelId="{EAFADAE6-7339-6941-9CD3-0315213FA3E6}" type="pres">
      <dgm:prSet presAssocID="{1EF5DDCC-764C-E146-99A9-917B20502CE8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53286E32-6D82-4342-B0E5-2A19164C8A5F}" type="pres">
      <dgm:prSet presAssocID="{6723F1CC-A333-7E4E-A96B-3AE1D9DBE573}" presName="spaceBetweenRectangles" presStyleCnt="0"/>
      <dgm:spPr/>
      <dgm:t>
        <a:bodyPr/>
        <a:lstStyle/>
        <a:p>
          <a:endParaRPr lang="en-IE"/>
        </a:p>
      </dgm:t>
    </dgm:pt>
    <dgm:pt modelId="{E655BB13-9864-41C7-BB42-D027334E2A2B}" type="pres">
      <dgm:prSet presAssocID="{591C09B8-50B9-4A87-AF46-C0BD99D2C5C0}" presName="parentLin" presStyleCnt="0"/>
      <dgm:spPr/>
    </dgm:pt>
    <dgm:pt modelId="{1316C97E-0580-44B4-977B-B93E52F73EE6}" type="pres">
      <dgm:prSet presAssocID="{591C09B8-50B9-4A87-AF46-C0BD99D2C5C0}" presName="parentLeftMargin" presStyleLbl="node1" presStyleIdx="0" presStyleCnt="4"/>
      <dgm:spPr/>
    </dgm:pt>
    <dgm:pt modelId="{CACCBD01-D8D7-4913-AAB8-4B6FE4EBB58A}" type="pres">
      <dgm:prSet presAssocID="{591C09B8-50B9-4A87-AF46-C0BD99D2C5C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B0AD9B8-5FA5-43A0-8A38-07D5337DE57B}" type="pres">
      <dgm:prSet presAssocID="{591C09B8-50B9-4A87-AF46-C0BD99D2C5C0}" presName="negativeSpace" presStyleCnt="0"/>
      <dgm:spPr/>
    </dgm:pt>
    <dgm:pt modelId="{23DED9ED-5789-428E-A27E-8EAC3C366A10}" type="pres">
      <dgm:prSet presAssocID="{591C09B8-50B9-4A87-AF46-C0BD99D2C5C0}" presName="childText" presStyleLbl="conFgAcc1" presStyleIdx="1" presStyleCnt="4">
        <dgm:presLayoutVars>
          <dgm:bulletEnabled val="1"/>
        </dgm:presLayoutVars>
      </dgm:prSet>
      <dgm:spPr/>
    </dgm:pt>
    <dgm:pt modelId="{42B5981E-9A4C-4DAF-B0D6-4EDB167D414F}" type="pres">
      <dgm:prSet presAssocID="{F3A04F84-BCFA-43B1-882E-1036571A5BEF}" presName="spaceBetweenRectangles" presStyleCnt="0"/>
      <dgm:spPr/>
    </dgm:pt>
    <dgm:pt modelId="{D46DD578-BB22-4D26-B824-65AFA68EDF53}" type="pres">
      <dgm:prSet presAssocID="{8B95674A-814B-453E-A301-BABB7620B19B}" presName="parentLin" presStyleCnt="0"/>
      <dgm:spPr/>
    </dgm:pt>
    <dgm:pt modelId="{260BFDE2-E2F1-49BA-910E-5A91F6B22709}" type="pres">
      <dgm:prSet presAssocID="{8B95674A-814B-453E-A301-BABB7620B19B}" presName="parentLeftMargin" presStyleLbl="node1" presStyleIdx="1" presStyleCnt="4"/>
      <dgm:spPr/>
    </dgm:pt>
    <dgm:pt modelId="{C44EB733-95E9-4BC0-8ED1-D37426A9A6ED}" type="pres">
      <dgm:prSet presAssocID="{8B95674A-814B-453E-A301-BABB7620B19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BB3AFE5-B30A-48E2-A248-B136EEA78F22}" type="pres">
      <dgm:prSet presAssocID="{8B95674A-814B-453E-A301-BABB7620B19B}" presName="negativeSpace" presStyleCnt="0"/>
      <dgm:spPr/>
    </dgm:pt>
    <dgm:pt modelId="{F250582A-0721-408F-B587-CDB227FCA540}" type="pres">
      <dgm:prSet presAssocID="{8B95674A-814B-453E-A301-BABB7620B19B}" presName="childText" presStyleLbl="conFgAcc1" presStyleIdx="2" presStyleCnt="4">
        <dgm:presLayoutVars>
          <dgm:bulletEnabled val="1"/>
        </dgm:presLayoutVars>
      </dgm:prSet>
      <dgm:spPr/>
    </dgm:pt>
    <dgm:pt modelId="{922A19FF-742D-41D1-953F-1C60C0FB8256}" type="pres">
      <dgm:prSet presAssocID="{503EE50E-E422-4784-B949-873B6D3009F7}" presName="spaceBetweenRectangles" presStyleCnt="0"/>
      <dgm:spPr/>
    </dgm:pt>
    <dgm:pt modelId="{82EB5DA9-EC78-49C6-B521-43266D802BA3}" type="pres">
      <dgm:prSet presAssocID="{11809358-8211-41AF-9B6D-C3475334095A}" presName="parentLin" presStyleCnt="0"/>
      <dgm:spPr/>
    </dgm:pt>
    <dgm:pt modelId="{906E8A1D-308E-4C4B-8A98-D65FE3057D4F}" type="pres">
      <dgm:prSet presAssocID="{11809358-8211-41AF-9B6D-C3475334095A}" presName="parentLeftMargin" presStyleLbl="node1" presStyleIdx="2" presStyleCnt="4"/>
      <dgm:spPr/>
    </dgm:pt>
    <dgm:pt modelId="{B6095AAA-7434-4C01-ADB9-625F256EB5D5}" type="pres">
      <dgm:prSet presAssocID="{11809358-8211-41AF-9B6D-C3475334095A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17C2A283-3812-4E30-9FDA-95692040F4FA}" type="pres">
      <dgm:prSet presAssocID="{11809358-8211-41AF-9B6D-C3475334095A}" presName="negativeSpace" presStyleCnt="0"/>
      <dgm:spPr/>
    </dgm:pt>
    <dgm:pt modelId="{5B5B42AF-A731-42D3-968C-E020D03D0ECE}" type="pres">
      <dgm:prSet presAssocID="{11809358-8211-41AF-9B6D-C3475334095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10624A7-3F7E-485D-819B-D3B66A42161A}" type="presOf" srcId="{11809358-8211-41AF-9B6D-C3475334095A}" destId="{906E8A1D-308E-4C4B-8A98-D65FE3057D4F}" srcOrd="0" destOrd="0" presId="urn:microsoft.com/office/officeart/2005/8/layout/list1"/>
    <dgm:cxn modelId="{8848551C-9E90-4441-82DD-09C11EFB71AF}" srcId="{36A4B66D-97F5-1D4F-B204-0FD8A4E51344}" destId="{591C09B8-50B9-4A87-AF46-C0BD99D2C5C0}" srcOrd="1" destOrd="0" parTransId="{EE284600-07C3-4375-98D4-334E640D8231}" sibTransId="{F3A04F84-BCFA-43B1-882E-1036571A5BEF}"/>
    <dgm:cxn modelId="{89CD5283-A2B9-443A-A5D2-34AA14A2E361}" type="presOf" srcId="{36A4B66D-97F5-1D4F-B204-0FD8A4E51344}" destId="{CF10C124-1780-194F-8972-639181B0AAE8}" srcOrd="0" destOrd="0" presId="urn:microsoft.com/office/officeart/2005/8/layout/list1"/>
    <dgm:cxn modelId="{8F5310E0-32CF-41CC-9102-7234E58A4363}" srcId="{36A4B66D-97F5-1D4F-B204-0FD8A4E51344}" destId="{8B95674A-814B-453E-A301-BABB7620B19B}" srcOrd="2" destOrd="0" parTransId="{BA773D8C-C17C-49E9-8815-A48D25651D2F}" sibTransId="{503EE50E-E422-4784-B949-873B6D3009F7}"/>
    <dgm:cxn modelId="{17A777F0-64A3-4A00-A1C1-B883E2C4E2AB}" type="presOf" srcId="{8B95674A-814B-453E-A301-BABB7620B19B}" destId="{C44EB733-95E9-4BC0-8ED1-D37426A9A6ED}" srcOrd="1" destOrd="0" presId="urn:microsoft.com/office/officeart/2005/8/layout/list1"/>
    <dgm:cxn modelId="{12DA8594-5197-AD48-AFAF-C087AB346A18}" srcId="{36A4B66D-97F5-1D4F-B204-0FD8A4E51344}" destId="{1EF5DDCC-764C-E146-99A9-917B20502CE8}" srcOrd="0" destOrd="0" parTransId="{E5D9ECFF-D37C-E64E-98BD-17E4B18F20D8}" sibTransId="{6723F1CC-A333-7E4E-A96B-3AE1D9DBE573}"/>
    <dgm:cxn modelId="{586FA1B0-F38C-4B56-971B-36CD5DA9E39F}" type="presOf" srcId="{1EF5DDCC-764C-E146-99A9-917B20502CE8}" destId="{0D2A8314-3011-8F4B-B772-8ABC345B579D}" srcOrd="1" destOrd="0" presId="urn:microsoft.com/office/officeart/2005/8/layout/list1"/>
    <dgm:cxn modelId="{E36EC5A3-F7DE-411C-9346-1BD8648B27F2}" type="presOf" srcId="{1EF5DDCC-764C-E146-99A9-917B20502CE8}" destId="{2BAF8EC6-ADF1-0548-A088-489674D456EC}" srcOrd="0" destOrd="0" presId="urn:microsoft.com/office/officeart/2005/8/layout/list1"/>
    <dgm:cxn modelId="{9A988FCE-6511-4041-841F-C965C9A810D2}" type="presOf" srcId="{11809358-8211-41AF-9B6D-C3475334095A}" destId="{B6095AAA-7434-4C01-ADB9-625F256EB5D5}" srcOrd="1" destOrd="0" presId="urn:microsoft.com/office/officeart/2005/8/layout/list1"/>
    <dgm:cxn modelId="{B8D10837-35A0-415A-A2BB-15FA2BBCD428}" type="presOf" srcId="{8B95674A-814B-453E-A301-BABB7620B19B}" destId="{260BFDE2-E2F1-49BA-910E-5A91F6B22709}" srcOrd="0" destOrd="0" presId="urn:microsoft.com/office/officeart/2005/8/layout/list1"/>
    <dgm:cxn modelId="{F22C1C5A-07C5-4F1A-9678-C2A5ECCA7555}" type="presOf" srcId="{591C09B8-50B9-4A87-AF46-C0BD99D2C5C0}" destId="{CACCBD01-D8D7-4913-AAB8-4B6FE4EBB58A}" srcOrd="1" destOrd="0" presId="urn:microsoft.com/office/officeart/2005/8/layout/list1"/>
    <dgm:cxn modelId="{1F1D2EAC-B2FD-49E3-A01B-8978CFD0EBAA}" srcId="{36A4B66D-97F5-1D4F-B204-0FD8A4E51344}" destId="{11809358-8211-41AF-9B6D-C3475334095A}" srcOrd="3" destOrd="0" parTransId="{45CE044B-9705-41AB-94CF-46DF1EED2378}" sibTransId="{CCE5130C-F930-4A09-B7C2-86274575F93A}"/>
    <dgm:cxn modelId="{CC6DB5DA-0E65-41B5-A05A-119DF53E212A}" type="presOf" srcId="{591C09B8-50B9-4A87-AF46-C0BD99D2C5C0}" destId="{1316C97E-0580-44B4-977B-B93E52F73EE6}" srcOrd="0" destOrd="0" presId="urn:microsoft.com/office/officeart/2005/8/layout/list1"/>
    <dgm:cxn modelId="{4E0F8B32-70F0-4375-B0E4-8D6F98BFE9D8}" type="presParOf" srcId="{CF10C124-1780-194F-8972-639181B0AAE8}" destId="{109D72F2-C28B-074B-A8F7-1C57CB98638F}" srcOrd="0" destOrd="0" presId="urn:microsoft.com/office/officeart/2005/8/layout/list1"/>
    <dgm:cxn modelId="{2685B340-B990-4773-994C-D8DAD38FC3A0}" type="presParOf" srcId="{109D72F2-C28B-074B-A8F7-1C57CB98638F}" destId="{2BAF8EC6-ADF1-0548-A088-489674D456EC}" srcOrd="0" destOrd="0" presId="urn:microsoft.com/office/officeart/2005/8/layout/list1"/>
    <dgm:cxn modelId="{E6E30645-C45A-4E47-997E-CE8AD5BD5BDC}" type="presParOf" srcId="{109D72F2-C28B-074B-A8F7-1C57CB98638F}" destId="{0D2A8314-3011-8F4B-B772-8ABC345B579D}" srcOrd="1" destOrd="0" presId="urn:microsoft.com/office/officeart/2005/8/layout/list1"/>
    <dgm:cxn modelId="{6861B1FC-7227-47A4-83E1-9BB3C32608F7}" type="presParOf" srcId="{CF10C124-1780-194F-8972-639181B0AAE8}" destId="{99B4DFC4-BC0D-AD49-932D-654789C0C9BF}" srcOrd="1" destOrd="0" presId="urn:microsoft.com/office/officeart/2005/8/layout/list1"/>
    <dgm:cxn modelId="{5E9AA694-7816-4923-BD5F-75EB88439A9F}" type="presParOf" srcId="{CF10C124-1780-194F-8972-639181B0AAE8}" destId="{EAFADAE6-7339-6941-9CD3-0315213FA3E6}" srcOrd="2" destOrd="0" presId="urn:microsoft.com/office/officeart/2005/8/layout/list1"/>
    <dgm:cxn modelId="{DCE67E04-F6BC-4D52-BC13-E9534448AF1D}" type="presParOf" srcId="{CF10C124-1780-194F-8972-639181B0AAE8}" destId="{53286E32-6D82-4342-B0E5-2A19164C8A5F}" srcOrd="3" destOrd="0" presId="urn:microsoft.com/office/officeart/2005/8/layout/list1"/>
    <dgm:cxn modelId="{40A226D9-20BE-451F-B02F-64CCEC5C9FEF}" type="presParOf" srcId="{CF10C124-1780-194F-8972-639181B0AAE8}" destId="{E655BB13-9864-41C7-BB42-D027334E2A2B}" srcOrd="4" destOrd="0" presId="urn:microsoft.com/office/officeart/2005/8/layout/list1"/>
    <dgm:cxn modelId="{256482DE-70B9-46B9-B19F-26E5CC81C60D}" type="presParOf" srcId="{E655BB13-9864-41C7-BB42-D027334E2A2B}" destId="{1316C97E-0580-44B4-977B-B93E52F73EE6}" srcOrd="0" destOrd="0" presId="urn:microsoft.com/office/officeart/2005/8/layout/list1"/>
    <dgm:cxn modelId="{1B51B1E4-D04D-4CB1-8937-4CC25B09F5D6}" type="presParOf" srcId="{E655BB13-9864-41C7-BB42-D027334E2A2B}" destId="{CACCBD01-D8D7-4913-AAB8-4B6FE4EBB58A}" srcOrd="1" destOrd="0" presId="urn:microsoft.com/office/officeart/2005/8/layout/list1"/>
    <dgm:cxn modelId="{D6348AE5-2099-4596-A837-B845390AA171}" type="presParOf" srcId="{CF10C124-1780-194F-8972-639181B0AAE8}" destId="{6B0AD9B8-5FA5-43A0-8A38-07D5337DE57B}" srcOrd="5" destOrd="0" presId="urn:microsoft.com/office/officeart/2005/8/layout/list1"/>
    <dgm:cxn modelId="{24EA01D8-176F-4D10-8369-045D67C7D814}" type="presParOf" srcId="{CF10C124-1780-194F-8972-639181B0AAE8}" destId="{23DED9ED-5789-428E-A27E-8EAC3C366A10}" srcOrd="6" destOrd="0" presId="urn:microsoft.com/office/officeart/2005/8/layout/list1"/>
    <dgm:cxn modelId="{321B88E0-35C6-4CB6-8A2E-F9AF07ED2D31}" type="presParOf" srcId="{CF10C124-1780-194F-8972-639181B0AAE8}" destId="{42B5981E-9A4C-4DAF-B0D6-4EDB167D414F}" srcOrd="7" destOrd="0" presId="urn:microsoft.com/office/officeart/2005/8/layout/list1"/>
    <dgm:cxn modelId="{2FA6F3F7-FAC4-46BB-86E5-002CBBD061EA}" type="presParOf" srcId="{CF10C124-1780-194F-8972-639181B0AAE8}" destId="{D46DD578-BB22-4D26-B824-65AFA68EDF53}" srcOrd="8" destOrd="0" presId="urn:microsoft.com/office/officeart/2005/8/layout/list1"/>
    <dgm:cxn modelId="{8379D669-D9E1-4F1D-8CD0-2A574645CD9A}" type="presParOf" srcId="{D46DD578-BB22-4D26-B824-65AFA68EDF53}" destId="{260BFDE2-E2F1-49BA-910E-5A91F6B22709}" srcOrd="0" destOrd="0" presId="urn:microsoft.com/office/officeart/2005/8/layout/list1"/>
    <dgm:cxn modelId="{A85067BF-EB18-4CB7-92B4-EF39A621126D}" type="presParOf" srcId="{D46DD578-BB22-4D26-B824-65AFA68EDF53}" destId="{C44EB733-95E9-4BC0-8ED1-D37426A9A6ED}" srcOrd="1" destOrd="0" presId="urn:microsoft.com/office/officeart/2005/8/layout/list1"/>
    <dgm:cxn modelId="{99CC3A23-ACDD-4C46-A906-C43551F35846}" type="presParOf" srcId="{CF10C124-1780-194F-8972-639181B0AAE8}" destId="{FBB3AFE5-B30A-48E2-A248-B136EEA78F22}" srcOrd="9" destOrd="0" presId="urn:microsoft.com/office/officeart/2005/8/layout/list1"/>
    <dgm:cxn modelId="{3EE31BE0-2E39-4A63-B5E5-303AAABD5FFA}" type="presParOf" srcId="{CF10C124-1780-194F-8972-639181B0AAE8}" destId="{F250582A-0721-408F-B587-CDB227FCA540}" srcOrd="10" destOrd="0" presId="urn:microsoft.com/office/officeart/2005/8/layout/list1"/>
    <dgm:cxn modelId="{6F899CDD-E906-42B0-AAD5-F1C617545CC2}" type="presParOf" srcId="{CF10C124-1780-194F-8972-639181B0AAE8}" destId="{922A19FF-742D-41D1-953F-1C60C0FB8256}" srcOrd="11" destOrd="0" presId="urn:microsoft.com/office/officeart/2005/8/layout/list1"/>
    <dgm:cxn modelId="{11404DD0-0FD1-4999-958F-6CB313974A11}" type="presParOf" srcId="{CF10C124-1780-194F-8972-639181B0AAE8}" destId="{82EB5DA9-EC78-49C6-B521-43266D802BA3}" srcOrd="12" destOrd="0" presId="urn:microsoft.com/office/officeart/2005/8/layout/list1"/>
    <dgm:cxn modelId="{0749475D-EA98-47DC-A9AD-B75135F57B8B}" type="presParOf" srcId="{82EB5DA9-EC78-49C6-B521-43266D802BA3}" destId="{906E8A1D-308E-4C4B-8A98-D65FE3057D4F}" srcOrd="0" destOrd="0" presId="urn:microsoft.com/office/officeart/2005/8/layout/list1"/>
    <dgm:cxn modelId="{DB769015-B83F-44DD-9B5D-4BE7540A0260}" type="presParOf" srcId="{82EB5DA9-EC78-49C6-B521-43266D802BA3}" destId="{B6095AAA-7434-4C01-ADB9-625F256EB5D5}" srcOrd="1" destOrd="0" presId="urn:microsoft.com/office/officeart/2005/8/layout/list1"/>
    <dgm:cxn modelId="{F3BBA4AA-B26F-40AD-BE09-61A1E49A8758}" type="presParOf" srcId="{CF10C124-1780-194F-8972-639181B0AAE8}" destId="{17C2A283-3812-4E30-9FDA-95692040F4FA}" srcOrd="13" destOrd="0" presId="urn:microsoft.com/office/officeart/2005/8/layout/list1"/>
    <dgm:cxn modelId="{1F5ADAB1-A0E5-424A-B753-4D9CB1DD64F5}" type="presParOf" srcId="{CF10C124-1780-194F-8972-639181B0AAE8}" destId="{5B5B42AF-A731-42D3-968C-E020D03D0EC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ADAE6-7339-6941-9CD3-0315213FA3E6}">
      <dsp:nvSpPr>
        <dsp:cNvPr id="0" name=""/>
        <dsp:cNvSpPr/>
      </dsp:nvSpPr>
      <dsp:spPr>
        <a:xfrm>
          <a:off x="0" y="1097256"/>
          <a:ext cx="5337255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2A8314-3011-8F4B-B772-8ABC345B579D}">
      <dsp:nvSpPr>
        <dsp:cNvPr id="0" name=""/>
        <dsp:cNvSpPr/>
      </dsp:nvSpPr>
      <dsp:spPr>
        <a:xfrm>
          <a:off x="266862" y="920136"/>
          <a:ext cx="3736078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1215" tIns="0" rIns="141215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kern="1200" dirty="0" err="1" smtClean="0"/>
            <a:t>Rannpháirtíocht</a:t>
          </a:r>
          <a:r>
            <a:rPr lang="en-IE" sz="1200" kern="1200" dirty="0" smtClean="0"/>
            <a:t> </a:t>
          </a:r>
          <a:r>
            <a:rPr lang="en-IE" sz="1200" kern="1200" dirty="0" err="1" smtClean="0"/>
            <a:t>agus</a:t>
          </a:r>
          <a:r>
            <a:rPr lang="en-IE" sz="1200" kern="1200" dirty="0" smtClean="0"/>
            <a:t> </a:t>
          </a:r>
          <a:r>
            <a:rPr lang="en-IE" sz="1200" kern="1200" dirty="0" err="1" smtClean="0"/>
            <a:t>dul</a:t>
          </a:r>
          <a:r>
            <a:rPr lang="en-IE" sz="1200" kern="1200" dirty="0" smtClean="0"/>
            <a:t> </a:t>
          </a:r>
          <a:r>
            <a:rPr lang="en-IE" sz="1200" kern="1200" dirty="0" err="1" smtClean="0"/>
            <a:t>chun</a:t>
          </a:r>
          <a:r>
            <a:rPr lang="en-IE" sz="1200" kern="1200" dirty="0" smtClean="0"/>
            <a:t> </a:t>
          </a:r>
          <a:r>
            <a:rPr lang="en-IE" sz="1200" kern="1200" dirty="0" err="1" smtClean="0"/>
            <a:t>cinn</a:t>
          </a:r>
          <a:endParaRPr lang="en-US" sz="1200" kern="1200" dirty="0"/>
        </a:p>
      </dsp:txBody>
      <dsp:txXfrm>
        <a:off x="284155" y="937429"/>
        <a:ext cx="3701492" cy="319654"/>
      </dsp:txXfrm>
    </dsp:sp>
    <dsp:sp modelId="{23DED9ED-5789-428E-A27E-8EAC3C366A10}">
      <dsp:nvSpPr>
        <dsp:cNvPr id="0" name=""/>
        <dsp:cNvSpPr/>
      </dsp:nvSpPr>
      <dsp:spPr>
        <a:xfrm>
          <a:off x="0" y="1641576"/>
          <a:ext cx="5337255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CCBD01-D8D7-4913-AAB8-4B6FE4EBB58A}">
      <dsp:nvSpPr>
        <dsp:cNvPr id="0" name=""/>
        <dsp:cNvSpPr/>
      </dsp:nvSpPr>
      <dsp:spPr>
        <a:xfrm>
          <a:off x="266862" y="1464456"/>
          <a:ext cx="3736078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1215" tIns="0" rIns="141215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kern="1200" smtClean="0"/>
            <a:t>Gníomhaíocht choirp don tsláinte agus don fholláine</a:t>
          </a:r>
          <a:endParaRPr lang="en-US" sz="1200" kern="1200" dirty="0"/>
        </a:p>
      </dsp:txBody>
      <dsp:txXfrm>
        <a:off x="284155" y="1481749"/>
        <a:ext cx="3701492" cy="319654"/>
      </dsp:txXfrm>
    </dsp:sp>
    <dsp:sp modelId="{F250582A-0721-408F-B587-CDB227FCA540}">
      <dsp:nvSpPr>
        <dsp:cNvPr id="0" name=""/>
        <dsp:cNvSpPr/>
      </dsp:nvSpPr>
      <dsp:spPr>
        <a:xfrm>
          <a:off x="0" y="2185896"/>
          <a:ext cx="5337255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4EB733-95E9-4BC0-8ED1-D37426A9A6ED}">
      <dsp:nvSpPr>
        <dsp:cNvPr id="0" name=""/>
        <dsp:cNvSpPr/>
      </dsp:nvSpPr>
      <dsp:spPr>
        <a:xfrm>
          <a:off x="266862" y="2008776"/>
          <a:ext cx="3736078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1215" tIns="0" rIns="141215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kern="1200" smtClean="0"/>
            <a:t>Eachtraíocht agus obair foirne</a:t>
          </a:r>
          <a:endParaRPr lang="en-IE" sz="1200" kern="1200"/>
        </a:p>
      </dsp:txBody>
      <dsp:txXfrm>
        <a:off x="284155" y="2026069"/>
        <a:ext cx="3701492" cy="319654"/>
      </dsp:txXfrm>
    </dsp:sp>
    <dsp:sp modelId="{5B5B42AF-A731-42D3-968C-E020D03D0ECE}">
      <dsp:nvSpPr>
        <dsp:cNvPr id="0" name=""/>
        <dsp:cNvSpPr/>
      </dsp:nvSpPr>
      <dsp:spPr>
        <a:xfrm>
          <a:off x="0" y="2730216"/>
          <a:ext cx="5337255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095AAA-7434-4C01-ADB9-625F256EB5D5}">
      <dsp:nvSpPr>
        <dsp:cNvPr id="0" name=""/>
        <dsp:cNvSpPr/>
      </dsp:nvSpPr>
      <dsp:spPr>
        <a:xfrm>
          <a:off x="266862" y="2553096"/>
          <a:ext cx="3736078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1215" tIns="0" rIns="141215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200" kern="1200" smtClean="0"/>
            <a:t>Cruthaitheacht agus taibhiú</a:t>
          </a:r>
          <a:endParaRPr lang="en-IE" sz="1200" kern="1200"/>
        </a:p>
      </dsp:txBody>
      <dsp:txXfrm>
        <a:off x="284155" y="2570389"/>
        <a:ext cx="3701492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3A5C3-A730-48C5-A079-9925157B8F78}" type="datetimeFigureOut">
              <a:rPr lang="en-IE" smtClean="0"/>
              <a:t>16/01/2014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2F0AF-A422-4E3B-99BE-02B993A93E7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12639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85394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Iarrfar</a:t>
            </a:r>
            <a:r>
              <a:rPr lang="en-IE" dirty="0" smtClean="0"/>
              <a:t> ort </a:t>
            </a:r>
            <a:r>
              <a:rPr lang="en-IE" dirty="0" err="1" smtClean="0"/>
              <a:t>anois</a:t>
            </a:r>
            <a:r>
              <a:rPr lang="en-IE" dirty="0" smtClean="0"/>
              <a:t> </a:t>
            </a:r>
            <a:r>
              <a:rPr lang="en-IE" dirty="0" err="1" smtClean="0"/>
              <a:t>plé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do </a:t>
            </a:r>
            <a:r>
              <a:rPr lang="en-IE" dirty="0" err="1" smtClean="0"/>
              <a:t>ghrúpa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céard</a:t>
            </a:r>
            <a:r>
              <a:rPr lang="en-IE" dirty="0" smtClean="0"/>
              <a:t> a </a:t>
            </a:r>
            <a:r>
              <a:rPr lang="en-IE" dirty="0" err="1" smtClean="0"/>
              <a:t>shíleann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pleananna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smtClean="0"/>
              <a:t>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69836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55784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IE" dirty="0" smtClean="0"/>
              <a:t>Is í </a:t>
            </a:r>
            <a:r>
              <a:rPr lang="en-IE" dirty="0" err="1" smtClean="0"/>
              <a:t>aidhm</a:t>
            </a:r>
            <a:r>
              <a:rPr lang="en-IE" dirty="0" smtClean="0"/>
              <a:t> </a:t>
            </a:r>
            <a:r>
              <a:rPr lang="en-IE" dirty="0" err="1" smtClean="0"/>
              <a:t>ghearrchúrsa</a:t>
            </a:r>
            <a:r>
              <a:rPr lang="en-IE" dirty="0" smtClean="0"/>
              <a:t> an CO a </a:t>
            </a:r>
            <a:r>
              <a:rPr lang="en-IE" dirty="0" err="1" smtClean="0"/>
              <a:t>chinntiú</a:t>
            </a:r>
            <a:r>
              <a:rPr lang="en-IE" dirty="0" smtClean="0"/>
              <a:t> go </a:t>
            </a:r>
            <a:r>
              <a:rPr lang="en-IE" dirty="0" err="1" smtClean="0"/>
              <a:t>mbíonn</a:t>
            </a:r>
            <a:r>
              <a:rPr lang="en-IE" dirty="0" smtClean="0"/>
              <a:t> </a:t>
            </a:r>
            <a:r>
              <a:rPr lang="en-IE" dirty="0" err="1" smtClean="0"/>
              <a:t>deiseanna</a:t>
            </a:r>
            <a:r>
              <a:rPr lang="en-IE" dirty="0" smtClean="0"/>
              <a:t> ag </a:t>
            </a:r>
            <a:r>
              <a:rPr lang="en-IE" dirty="0" err="1" smtClean="0"/>
              <a:t>gach</a:t>
            </a:r>
            <a:r>
              <a:rPr lang="en-IE" dirty="0" smtClean="0"/>
              <a:t> </a:t>
            </a:r>
            <a:r>
              <a:rPr lang="en-IE" dirty="0" err="1" smtClean="0"/>
              <a:t>scoláire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rang </a:t>
            </a:r>
            <a:r>
              <a:rPr lang="en-IE" dirty="0" err="1" smtClean="0"/>
              <a:t>chun</a:t>
            </a:r>
            <a:r>
              <a:rPr lang="en-IE" dirty="0" smtClean="0"/>
              <a:t> a </a:t>
            </a:r>
            <a:r>
              <a:rPr lang="en-IE" dirty="0" err="1" smtClean="0"/>
              <a:t>scileanna</a:t>
            </a:r>
            <a:r>
              <a:rPr lang="en-IE" dirty="0" smtClean="0"/>
              <a:t> a </a:t>
            </a:r>
            <a:r>
              <a:rPr lang="en-IE" dirty="0" err="1" smtClean="0"/>
              <a:t>fhorbairt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go </a:t>
            </a:r>
            <a:r>
              <a:rPr lang="en-IE" dirty="0" err="1" smtClean="0"/>
              <a:t>mbíonn</a:t>
            </a:r>
            <a:r>
              <a:rPr lang="en-IE" dirty="0" smtClean="0"/>
              <a:t> </a:t>
            </a:r>
            <a:r>
              <a:rPr lang="en-IE" dirty="0" err="1" smtClean="0"/>
              <a:t>siad</a:t>
            </a:r>
            <a:r>
              <a:rPr lang="en-IE" dirty="0" smtClean="0"/>
              <a:t> </a:t>
            </a:r>
            <a:r>
              <a:rPr lang="en-IE" dirty="0" err="1" smtClean="0"/>
              <a:t>ábalta</a:t>
            </a:r>
            <a:r>
              <a:rPr lang="en-IE" dirty="0" smtClean="0"/>
              <a:t> </a:t>
            </a:r>
            <a:r>
              <a:rPr lang="en-IE" dirty="0" err="1" smtClean="0"/>
              <a:t>cruthú</a:t>
            </a:r>
            <a:r>
              <a:rPr lang="en-IE" dirty="0" smtClean="0"/>
              <a:t> go </a:t>
            </a:r>
            <a:r>
              <a:rPr lang="en-IE" dirty="0" err="1" smtClean="0"/>
              <a:t>maith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réimse</a:t>
            </a:r>
            <a:r>
              <a:rPr lang="en-IE" dirty="0" smtClean="0"/>
              <a:t> </a:t>
            </a:r>
            <a:r>
              <a:rPr lang="en-IE" dirty="0" err="1" smtClean="0"/>
              <a:t>gníomhaíochtaí</a:t>
            </a:r>
            <a:r>
              <a:rPr lang="en-IE" dirty="0" smtClean="0"/>
              <a:t> </a:t>
            </a:r>
            <a:r>
              <a:rPr lang="en-IE" dirty="0" err="1" smtClean="0"/>
              <a:t>difriúla</a:t>
            </a:r>
            <a:r>
              <a:rPr lang="en-IE" dirty="0" smtClean="0"/>
              <a:t>. </a:t>
            </a:r>
            <a:r>
              <a:rPr lang="en-IE" dirty="0" err="1" smtClean="0"/>
              <a:t>Tá</a:t>
            </a:r>
            <a:r>
              <a:rPr lang="en-IE" dirty="0" smtClean="0"/>
              <a:t> </a:t>
            </a:r>
            <a:r>
              <a:rPr lang="en-IE" dirty="0" err="1" smtClean="0"/>
              <a:t>sé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tábhachtach</a:t>
            </a:r>
            <a:r>
              <a:rPr lang="en-IE" dirty="0" smtClean="0"/>
              <a:t> mar go </a:t>
            </a:r>
            <a:r>
              <a:rPr lang="en-IE" dirty="0" err="1" smtClean="0"/>
              <a:t>bhfuil</a:t>
            </a:r>
            <a:r>
              <a:rPr lang="en-IE" dirty="0" smtClean="0"/>
              <a:t> a </a:t>
            </a:r>
            <a:r>
              <a:rPr lang="en-IE" dirty="0" err="1" smtClean="0"/>
              <a:t>fhios</a:t>
            </a:r>
            <a:r>
              <a:rPr lang="en-IE" dirty="0" smtClean="0"/>
              <a:t> </a:t>
            </a:r>
            <a:r>
              <a:rPr lang="en-IE" dirty="0" err="1" smtClean="0"/>
              <a:t>againn</a:t>
            </a:r>
            <a:r>
              <a:rPr lang="en-IE" dirty="0" smtClean="0"/>
              <a:t> go </a:t>
            </a:r>
            <a:r>
              <a:rPr lang="en-IE" dirty="0" err="1" smtClean="0"/>
              <a:t>bhfuil</a:t>
            </a:r>
            <a:r>
              <a:rPr lang="en-IE" dirty="0" smtClean="0"/>
              <a:t> </a:t>
            </a:r>
            <a:r>
              <a:rPr lang="en-IE" dirty="0" err="1" smtClean="0"/>
              <a:t>gach</a:t>
            </a:r>
            <a:r>
              <a:rPr lang="en-IE" dirty="0" smtClean="0"/>
              <a:t> </a:t>
            </a:r>
            <a:r>
              <a:rPr lang="en-IE" dirty="0" err="1" smtClean="0"/>
              <a:t>scoláire</a:t>
            </a:r>
            <a:r>
              <a:rPr lang="en-IE" dirty="0" smtClean="0"/>
              <a:t> </a:t>
            </a:r>
            <a:r>
              <a:rPr lang="en-IE" dirty="0" err="1" smtClean="0"/>
              <a:t>difriúil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nach</a:t>
            </a:r>
            <a:r>
              <a:rPr lang="en-IE" dirty="0" smtClean="0"/>
              <a:t> </a:t>
            </a:r>
            <a:r>
              <a:rPr lang="en-IE" dirty="0" err="1" smtClean="0"/>
              <a:t>mbaineann</a:t>
            </a:r>
            <a:r>
              <a:rPr lang="en-IE" dirty="0" smtClean="0"/>
              <a:t> </a:t>
            </a:r>
            <a:r>
              <a:rPr lang="en-IE" dirty="0" err="1" smtClean="0"/>
              <a:t>gach</a:t>
            </a:r>
            <a:r>
              <a:rPr lang="en-IE" dirty="0" smtClean="0"/>
              <a:t> </a:t>
            </a:r>
            <a:r>
              <a:rPr lang="en-IE" dirty="0" err="1" smtClean="0"/>
              <a:t>scoláire</a:t>
            </a:r>
            <a:r>
              <a:rPr lang="en-IE" dirty="0" smtClean="0"/>
              <a:t> </a:t>
            </a:r>
            <a:r>
              <a:rPr lang="en-IE" dirty="0" err="1" smtClean="0"/>
              <a:t>taitneamh</a:t>
            </a:r>
            <a:r>
              <a:rPr lang="en-IE" dirty="0" smtClean="0"/>
              <a:t> as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gníomhaíochtaí</a:t>
            </a:r>
            <a:r>
              <a:rPr lang="en-IE" dirty="0" smtClean="0"/>
              <a:t> </a:t>
            </a:r>
            <a:r>
              <a:rPr lang="en-IE" dirty="0" err="1" smtClean="0"/>
              <a:t>coirp</a:t>
            </a:r>
            <a:r>
              <a:rPr lang="en-IE" dirty="0" smtClean="0"/>
              <a:t> </a:t>
            </a:r>
            <a:r>
              <a:rPr lang="en-IE" dirty="0" err="1" smtClean="0"/>
              <a:t>céanna</a:t>
            </a:r>
            <a:r>
              <a:rPr lang="en-IE" dirty="0" smtClean="0"/>
              <a:t>. Sa </a:t>
            </a:r>
            <a:r>
              <a:rPr lang="en-IE" dirty="0" err="1" smtClean="0"/>
              <a:t>ghearrchúrsa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, </a:t>
            </a:r>
            <a:r>
              <a:rPr lang="en-IE" dirty="0" err="1" smtClean="0"/>
              <a:t>tá</a:t>
            </a:r>
            <a:r>
              <a:rPr lang="en-IE" dirty="0" smtClean="0"/>
              <a:t> an </a:t>
            </a:r>
            <a:r>
              <a:rPr lang="en-IE" dirty="0" err="1" smtClean="0"/>
              <a:t>bhéim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fhoghlaim</a:t>
            </a:r>
            <a:r>
              <a:rPr lang="en-IE" dirty="0" smtClean="0"/>
              <a:t> </a:t>
            </a:r>
            <a:r>
              <a:rPr lang="en-IE" dirty="0" err="1" smtClean="0"/>
              <a:t>trí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réimse</a:t>
            </a:r>
            <a:r>
              <a:rPr lang="en-IE" dirty="0" smtClean="0"/>
              <a:t> </a:t>
            </a:r>
            <a:r>
              <a:rPr lang="en-IE" dirty="0" err="1" smtClean="0"/>
              <a:t>leathan</a:t>
            </a:r>
            <a:r>
              <a:rPr lang="en-IE" dirty="0" smtClean="0"/>
              <a:t> </a:t>
            </a:r>
            <a:r>
              <a:rPr lang="en-IE" dirty="0" err="1" smtClean="0"/>
              <a:t>gníomhaíochtaí</a:t>
            </a:r>
            <a:r>
              <a:rPr lang="en-IE" dirty="0" smtClean="0"/>
              <a:t> </a:t>
            </a:r>
            <a:r>
              <a:rPr lang="en-IE" dirty="0" err="1" smtClean="0"/>
              <a:t>difriúla</a:t>
            </a:r>
            <a:r>
              <a:rPr lang="en-IE" dirty="0" smtClean="0"/>
              <a:t>.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IE" dirty="0" smtClean="0"/>
              <a:t>Is </a:t>
            </a:r>
            <a:r>
              <a:rPr lang="en-IE" dirty="0" err="1" smtClean="0"/>
              <a:t>aidhm</a:t>
            </a:r>
            <a:r>
              <a:rPr lang="en-IE" dirty="0" smtClean="0"/>
              <a:t> leis an </a:t>
            </a:r>
            <a:r>
              <a:rPr lang="en-IE" dirty="0" err="1" smtClean="0"/>
              <a:t>ngearrchúrsa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</a:t>
            </a:r>
            <a:r>
              <a:rPr lang="en-IE" dirty="0" err="1" smtClean="0"/>
              <a:t>sibh</a:t>
            </a:r>
            <a:r>
              <a:rPr lang="en-IE" dirty="0" smtClean="0"/>
              <a:t> a </a:t>
            </a:r>
            <a:r>
              <a:rPr lang="en-IE" dirty="0" err="1" smtClean="0"/>
              <a:t>theagasc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thábhacht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gníomhaíochta</a:t>
            </a:r>
            <a:r>
              <a:rPr lang="en-IE" dirty="0" smtClean="0"/>
              <a:t> </a:t>
            </a:r>
            <a:r>
              <a:rPr lang="en-IE" dirty="0" err="1" smtClean="0"/>
              <a:t>coirp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bhur</a:t>
            </a:r>
            <a:r>
              <a:rPr lang="en-IE" dirty="0" smtClean="0"/>
              <a:t> </a:t>
            </a:r>
            <a:r>
              <a:rPr lang="en-IE" dirty="0" err="1" smtClean="0"/>
              <a:t>saol</a:t>
            </a:r>
            <a:r>
              <a:rPr lang="en-IE" dirty="0" smtClean="0"/>
              <a:t> </a:t>
            </a:r>
            <a:r>
              <a:rPr lang="en-IE" dirty="0" err="1" smtClean="0"/>
              <a:t>anois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amach</a:t>
            </a:r>
            <a:r>
              <a:rPr lang="en-IE" dirty="0" smtClean="0"/>
              <a:t> </a:t>
            </a:r>
            <a:r>
              <a:rPr lang="en-IE" dirty="0" err="1" smtClean="0"/>
              <a:t>anseo</a:t>
            </a:r>
            <a:r>
              <a:rPr lang="en-IE" dirty="0" smtClean="0"/>
              <a:t>.   De </a:t>
            </a:r>
            <a:r>
              <a:rPr lang="en-IE" dirty="0" err="1" smtClean="0"/>
              <a:t>bhrí</a:t>
            </a:r>
            <a:r>
              <a:rPr lang="en-IE" dirty="0" smtClean="0"/>
              <a:t> go </a:t>
            </a:r>
            <a:r>
              <a:rPr lang="en-IE" dirty="0" err="1" smtClean="0"/>
              <a:t>bhfuil</a:t>
            </a:r>
            <a:r>
              <a:rPr lang="en-IE" dirty="0" smtClean="0"/>
              <a:t> </a:t>
            </a:r>
            <a:r>
              <a:rPr lang="en-IE" dirty="0" err="1" smtClean="0"/>
              <a:t>sé</a:t>
            </a:r>
            <a:r>
              <a:rPr lang="en-IE" dirty="0" smtClean="0"/>
              <a:t> </a:t>
            </a:r>
            <a:r>
              <a:rPr lang="en-IE" dirty="0" err="1" smtClean="0"/>
              <a:t>chomh</a:t>
            </a:r>
            <a:r>
              <a:rPr lang="en-IE" dirty="0" smtClean="0"/>
              <a:t> </a:t>
            </a:r>
            <a:r>
              <a:rPr lang="en-IE" dirty="0" err="1" smtClean="0"/>
              <a:t>tábhachtach</a:t>
            </a:r>
            <a:r>
              <a:rPr lang="en-IE" dirty="0" smtClean="0"/>
              <a:t> sin </a:t>
            </a:r>
            <a:r>
              <a:rPr lang="en-IE" dirty="0" err="1" smtClean="0"/>
              <a:t>dár</a:t>
            </a:r>
            <a:r>
              <a:rPr lang="en-IE" dirty="0" smtClean="0"/>
              <a:t> </a:t>
            </a:r>
            <a:r>
              <a:rPr lang="en-IE" dirty="0" err="1" smtClean="0"/>
              <a:t>sláinte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dár</a:t>
            </a:r>
            <a:r>
              <a:rPr lang="en-IE" dirty="0" smtClean="0"/>
              <a:t> </a:t>
            </a:r>
            <a:r>
              <a:rPr lang="en-IE" dirty="0" err="1" smtClean="0"/>
              <a:t>bhfolláine</a:t>
            </a:r>
            <a:r>
              <a:rPr lang="en-IE" dirty="0" smtClean="0"/>
              <a:t>, </a:t>
            </a:r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deiseanna</a:t>
            </a:r>
            <a:r>
              <a:rPr lang="en-IE" dirty="0" smtClean="0"/>
              <a:t> </a:t>
            </a:r>
            <a:r>
              <a:rPr lang="en-IE" dirty="0" err="1" smtClean="0"/>
              <a:t>agaibh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</a:t>
            </a: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ghníomhaíochtaí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cuimsitheach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is </a:t>
            </a:r>
            <a:r>
              <a:rPr lang="en-IE" dirty="0" err="1" smtClean="0"/>
              <a:t>féidir</a:t>
            </a:r>
            <a:r>
              <a:rPr lang="en-IE" dirty="0" smtClean="0"/>
              <a:t> le </a:t>
            </a:r>
            <a:r>
              <a:rPr lang="en-IE" dirty="0" err="1" smtClean="0"/>
              <a:t>gach</a:t>
            </a:r>
            <a:r>
              <a:rPr lang="en-IE" dirty="0" smtClean="0"/>
              <a:t> </a:t>
            </a:r>
            <a:r>
              <a:rPr lang="en-IE" dirty="0" err="1" smtClean="0"/>
              <a:t>duine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neamhchead</a:t>
            </a:r>
            <a:r>
              <a:rPr lang="en-IE" dirty="0" smtClean="0"/>
              <a:t> </a:t>
            </a:r>
            <a:r>
              <a:rPr lang="en-IE" dirty="0" err="1" smtClean="0"/>
              <a:t>d’aon</a:t>
            </a:r>
            <a:r>
              <a:rPr lang="en-IE" dirty="0" smtClean="0"/>
              <a:t> </a:t>
            </a:r>
            <a:r>
              <a:rPr lang="en-IE" dirty="0" err="1" smtClean="0"/>
              <a:t>mhíchumas</a:t>
            </a:r>
            <a:r>
              <a:rPr lang="en-IE" dirty="0" smtClean="0"/>
              <a:t> a </a:t>
            </a:r>
            <a:r>
              <a:rPr lang="en-IE" dirty="0" err="1" smtClean="0"/>
              <a:t>d’fhéadfadh</a:t>
            </a:r>
            <a:r>
              <a:rPr lang="en-IE" dirty="0" smtClean="0"/>
              <a:t> </a:t>
            </a:r>
            <a:r>
              <a:rPr lang="en-IE" dirty="0" err="1" smtClean="0"/>
              <a:t>bheith</a:t>
            </a:r>
            <a:r>
              <a:rPr lang="en-IE" dirty="0" smtClean="0"/>
              <a:t> </a:t>
            </a:r>
            <a:r>
              <a:rPr lang="en-IE" dirty="0" err="1" smtClean="0"/>
              <a:t>orthu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6EC07C7-B6F0-4DF2-81F1-AD602A1F31BE}" type="slidenum">
              <a:rPr lang="en-IE" sz="1300">
                <a:solidFill>
                  <a:srgbClr val="000000"/>
                </a:solidFill>
              </a:rPr>
              <a:pPr eaLnBrk="1" hangingPunct="1"/>
              <a:t>3</a:t>
            </a:fld>
            <a:endParaRPr lang="en-IE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57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613" eaLnBrk="1" hangingPunct="1">
              <a:spcBef>
                <a:spcPct val="0"/>
              </a:spcBef>
            </a:pP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Tá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gearrchúrsa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comhdhéanta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de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cheithre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shraith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.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Díríonn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gach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sraith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ar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théama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difriúil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cabhróidh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chéad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chúpla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sleamhnán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eile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leat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beagán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níos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mó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tuisceana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bheith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ar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téamaí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difriúla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. </a:t>
            </a:r>
            <a:endParaRPr lang="en-IE" dirty="0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71D3BDD-E1D9-48D5-855A-1DC33938C623}" type="slidenum">
              <a:rPr lang="en-IE" sz="1300">
                <a:solidFill>
                  <a:srgbClr val="000000"/>
                </a:solidFill>
              </a:rPr>
              <a:pPr eaLnBrk="1" hangingPunct="1"/>
              <a:t>4</a:t>
            </a:fld>
            <a:endParaRPr lang="en-IE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65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 </a:t>
            </a:r>
            <a:r>
              <a:rPr lang="en-IE" dirty="0" err="1" smtClean="0"/>
              <a:t>Sraith</a:t>
            </a:r>
            <a:r>
              <a:rPr lang="en-IE" dirty="0" smtClean="0"/>
              <a:t> a </a:t>
            </a:r>
            <a:r>
              <a:rPr lang="en-IE" dirty="0" err="1" smtClean="0"/>
              <a:t>haon</a:t>
            </a:r>
            <a:r>
              <a:rPr lang="en-IE" dirty="0" smtClean="0"/>
              <a:t>, </a:t>
            </a:r>
            <a:r>
              <a:rPr lang="en-IE" dirty="0" err="1" smtClean="0"/>
              <a:t>roghnóidh</a:t>
            </a:r>
            <a:r>
              <a:rPr lang="en-IE" dirty="0" smtClean="0"/>
              <a:t> do rang </a:t>
            </a:r>
            <a:r>
              <a:rPr lang="en-IE" dirty="0" err="1" smtClean="0"/>
              <a:t>agus</a:t>
            </a:r>
            <a:r>
              <a:rPr lang="en-IE" dirty="0" smtClean="0"/>
              <a:t> do </a:t>
            </a:r>
            <a:r>
              <a:rPr lang="en-IE" dirty="0" err="1" smtClean="0"/>
              <a:t>mhúinteoir</a:t>
            </a:r>
            <a:r>
              <a:rPr lang="en-IE" dirty="0" smtClean="0"/>
              <a:t> </a:t>
            </a:r>
            <a:r>
              <a:rPr lang="en-IE" dirty="0" err="1" smtClean="0"/>
              <a:t>trí</a:t>
            </a:r>
            <a:r>
              <a:rPr lang="en-IE" dirty="0" smtClean="0"/>
              <a:t> </a:t>
            </a:r>
            <a:r>
              <a:rPr lang="en-IE" dirty="0" err="1" smtClean="0"/>
              <a:t>ghníomhaíocht</a:t>
            </a:r>
            <a:r>
              <a:rPr lang="en-IE" dirty="0" smtClean="0"/>
              <a:t> </a:t>
            </a:r>
            <a:r>
              <a:rPr lang="en-IE" dirty="0" err="1" smtClean="0"/>
              <a:t>ón</a:t>
            </a:r>
            <a:r>
              <a:rPr lang="en-IE" dirty="0" smtClean="0"/>
              <a:t> </a:t>
            </a:r>
            <a:r>
              <a:rPr lang="en-IE" dirty="0" err="1" smtClean="0"/>
              <a:t>cheathrar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le </a:t>
            </a:r>
            <a:r>
              <a:rPr lang="en-IE" dirty="0" err="1" smtClean="0"/>
              <a:t>feiceáil</a:t>
            </a:r>
            <a:r>
              <a:rPr lang="en-IE" dirty="0" smtClean="0"/>
              <a:t> </a:t>
            </a:r>
            <a:r>
              <a:rPr lang="en-IE" dirty="0" err="1" smtClean="0"/>
              <a:t>thuas</a:t>
            </a:r>
            <a:r>
              <a:rPr lang="en-IE" dirty="0" smtClean="0"/>
              <a:t>.  </a:t>
            </a:r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le do </a:t>
            </a:r>
            <a:r>
              <a:rPr lang="en-IE" dirty="0" err="1" smtClean="0"/>
              <a:t>chruthú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leith</a:t>
            </a:r>
            <a:r>
              <a:rPr lang="en-IE" dirty="0" smtClean="0"/>
              <a:t>, </a:t>
            </a:r>
            <a:r>
              <a:rPr lang="en-IE" dirty="0" err="1" smtClean="0"/>
              <a:t>agus</a:t>
            </a:r>
            <a:r>
              <a:rPr lang="en-IE" dirty="0" smtClean="0"/>
              <a:t> do </a:t>
            </a:r>
            <a:r>
              <a:rPr lang="en-IE" dirty="0" err="1" smtClean="0"/>
              <a:t>thuiscint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, </a:t>
            </a:r>
            <a:r>
              <a:rPr lang="en-IE" dirty="0" err="1" smtClean="0"/>
              <a:t>gach</a:t>
            </a:r>
            <a:r>
              <a:rPr lang="en-IE" dirty="0" smtClean="0"/>
              <a:t> </a:t>
            </a:r>
            <a:r>
              <a:rPr lang="en-IE" dirty="0" err="1" smtClean="0"/>
              <a:t>ceann</a:t>
            </a:r>
            <a:r>
              <a:rPr lang="en-IE" dirty="0" smtClean="0"/>
              <a:t> de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gníomhaíochtaí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roghnaithe</a:t>
            </a:r>
            <a:r>
              <a:rPr lang="en-IE" dirty="0" smtClean="0"/>
              <a:t> </a:t>
            </a:r>
            <a:r>
              <a:rPr lang="en-IE" dirty="0" err="1" smtClean="0"/>
              <a:t>agat</a:t>
            </a:r>
            <a:r>
              <a:rPr lang="en-IE" dirty="0" smtClean="0"/>
              <a:t> a </a:t>
            </a:r>
            <a:r>
              <a:rPr lang="en-IE" dirty="0" err="1" smtClean="0"/>
              <a:t>fheabhsú</a:t>
            </a:r>
            <a:r>
              <a:rPr lang="en-IE" dirty="0" smtClean="0"/>
              <a:t>. </a:t>
            </a:r>
          </a:p>
          <a:p>
            <a:r>
              <a:rPr lang="en-IE" dirty="0" smtClean="0"/>
              <a:t>Ag </a:t>
            </a:r>
            <a:r>
              <a:rPr lang="en-IE" dirty="0" err="1" smtClean="0"/>
              <a:t>deireadh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Sraithe</a:t>
            </a:r>
            <a:r>
              <a:rPr lang="en-IE" dirty="0" smtClean="0"/>
              <a:t>, </a:t>
            </a:r>
            <a:r>
              <a:rPr lang="en-IE" dirty="0" err="1" smtClean="0"/>
              <a:t>oibreoidh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le do </a:t>
            </a:r>
            <a:r>
              <a:rPr lang="en-IE" dirty="0" err="1" smtClean="0"/>
              <a:t>chairde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rang le </a:t>
            </a:r>
            <a:r>
              <a:rPr lang="en-IE" dirty="0" err="1" smtClean="0"/>
              <a:t>buaic-imeacht</a:t>
            </a:r>
            <a:r>
              <a:rPr lang="en-IE" dirty="0" smtClean="0"/>
              <a:t> a </a:t>
            </a:r>
            <a:r>
              <a:rPr lang="en-IE" dirty="0" err="1" smtClean="0"/>
              <a:t>eagrú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gceann</a:t>
            </a:r>
            <a:r>
              <a:rPr lang="en-IE" dirty="0" smtClean="0"/>
              <a:t> </a:t>
            </a:r>
            <a:r>
              <a:rPr lang="en-IE" dirty="0" err="1" smtClean="0"/>
              <a:t>amháin</a:t>
            </a:r>
            <a:r>
              <a:rPr lang="en-IE" dirty="0" smtClean="0"/>
              <a:t> de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gníomhaíochtaí</a:t>
            </a:r>
            <a:r>
              <a:rPr lang="en-IE" dirty="0" smtClean="0"/>
              <a:t> a </a:t>
            </a:r>
            <a:r>
              <a:rPr lang="en-IE" dirty="0" err="1" smtClean="0"/>
              <a:t>ndearna</a:t>
            </a:r>
            <a:r>
              <a:rPr lang="en-IE" dirty="0" smtClean="0"/>
              <a:t> </a:t>
            </a:r>
            <a:r>
              <a:rPr lang="en-IE" dirty="0" err="1" smtClean="0"/>
              <a:t>sibh</a:t>
            </a:r>
            <a:r>
              <a:rPr lang="en-IE" dirty="0" smtClean="0"/>
              <a:t> </a:t>
            </a:r>
            <a:r>
              <a:rPr lang="en-IE" dirty="0" err="1" smtClean="0"/>
              <a:t>staidéar</a:t>
            </a:r>
            <a:r>
              <a:rPr lang="en-IE" dirty="0" smtClean="0"/>
              <a:t> </a:t>
            </a:r>
            <a:r>
              <a:rPr lang="en-IE" dirty="0" err="1" smtClean="0"/>
              <a:t>orthu</a:t>
            </a:r>
            <a:r>
              <a:rPr lang="en-IE" dirty="0" smtClean="0"/>
              <a:t>. </a:t>
            </a:r>
          </a:p>
          <a:p>
            <a:r>
              <a:rPr lang="en-IE" dirty="0" smtClean="0"/>
              <a:t>Mar </a:t>
            </a:r>
            <a:r>
              <a:rPr lang="en-IE" dirty="0" err="1" smtClean="0"/>
              <a:t>shampla</a:t>
            </a:r>
            <a:r>
              <a:rPr lang="en-IE" dirty="0" smtClean="0"/>
              <a:t>, </a:t>
            </a:r>
            <a:r>
              <a:rPr lang="en-IE" dirty="0" err="1" smtClean="0"/>
              <a:t>thiocfadh</a:t>
            </a:r>
            <a:r>
              <a:rPr lang="en-IE" dirty="0" smtClean="0"/>
              <a:t> </a:t>
            </a:r>
            <a:r>
              <a:rPr lang="en-IE" dirty="0" err="1" smtClean="0"/>
              <a:t>libh</a:t>
            </a:r>
            <a:r>
              <a:rPr lang="en-IE" dirty="0" smtClean="0"/>
              <a:t> blitz </a:t>
            </a:r>
            <a:r>
              <a:rPr lang="en-IE" dirty="0" err="1" smtClean="0"/>
              <a:t>Badmantain</a:t>
            </a:r>
            <a:r>
              <a:rPr lang="en-IE" dirty="0" smtClean="0"/>
              <a:t> a </a:t>
            </a:r>
            <a:r>
              <a:rPr lang="en-IE" dirty="0" err="1" smtClean="0"/>
              <a:t>eagrú</a:t>
            </a:r>
            <a:r>
              <a:rPr lang="en-IE" dirty="0" smtClean="0"/>
              <a:t> </a:t>
            </a:r>
            <a:r>
              <a:rPr lang="en-IE" dirty="0" err="1" smtClean="0"/>
              <a:t>laistigh</a:t>
            </a:r>
            <a:r>
              <a:rPr lang="en-IE" dirty="0" smtClean="0"/>
              <a:t> de </a:t>
            </a:r>
            <a:r>
              <a:rPr lang="en-IE" dirty="0" err="1" smtClean="0"/>
              <a:t>bhur</a:t>
            </a:r>
            <a:r>
              <a:rPr lang="en-IE" dirty="0" smtClean="0"/>
              <a:t> rang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nó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gcomhar</a:t>
            </a:r>
            <a:r>
              <a:rPr lang="en-IE" dirty="0" smtClean="0"/>
              <a:t> le rang </a:t>
            </a:r>
            <a:r>
              <a:rPr lang="en-IE" dirty="0" err="1" smtClean="0"/>
              <a:t>eile</a:t>
            </a:r>
            <a:r>
              <a:rPr lang="en-IE" dirty="0" smtClean="0"/>
              <a:t>. </a:t>
            </a:r>
          </a:p>
          <a:p>
            <a:r>
              <a:rPr lang="en-IE" dirty="0" smtClean="0"/>
              <a:t>Sin </a:t>
            </a:r>
            <a:r>
              <a:rPr lang="en-IE" dirty="0" err="1" smtClean="0"/>
              <a:t>nó</a:t>
            </a:r>
            <a:endParaRPr lang="en-IE" dirty="0" smtClean="0"/>
          </a:p>
          <a:p>
            <a:r>
              <a:rPr lang="en-IE" dirty="0" err="1" smtClean="0"/>
              <a:t>Thiocfadh</a:t>
            </a:r>
            <a:r>
              <a:rPr lang="en-IE" dirty="0" smtClean="0"/>
              <a:t> </a:t>
            </a:r>
            <a:r>
              <a:rPr lang="en-IE" dirty="0" err="1" smtClean="0"/>
              <a:t>libh</a:t>
            </a:r>
            <a:r>
              <a:rPr lang="en-IE" dirty="0" smtClean="0"/>
              <a:t> </a:t>
            </a:r>
            <a:r>
              <a:rPr lang="en-IE" dirty="0" err="1" smtClean="0"/>
              <a:t>imeacht</a:t>
            </a:r>
            <a:r>
              <a:rPr lang="en-IE" dirty="0" smtClean="0"/>
              <a:t> </a:t>
            </a:r>
            <a:r>
              <a:rPr lang="en-IE" dirty="0" err="1" smtClean="0"/>
              <a:t>lúthchleasaíochta</a:t>
            </a:r>
            <a:r>
              <a:rPr lang="en-IE" dirty="0" smtClean="0"/>
              <a:t> a </a:t>
            </a:r>
            <a:r>
              <a:rPr lang="en-IE" dirty="0" err="1" smtClean="0"/>
              <a:t>eagrú</a:t>
            </a:r>
            <a:r>
              <a:rPr lang="en-IE" dirty="0" smtClean="0"/>
              <a:t> </a:t>
            </a:r>
            <a:r>
              <a:rPr lang="en-IE" dirty="0" err="1" smtClean="0"/>
              <a:t>bunaithe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gníomhaíochtaí</a:t>
            </a:r>
            <a:r>
              <a:rPr lang="en-IE" dirty="0" smtClean="0"/>
              <a:t> </a:t>
            </a:r>
            <a:r>
              <a:rPr lang="en-IE" dirty="0" err="1" smtClean="0"/>
              <a:t>lúthchleasaíochta</a:t>
            </a:r>
            <a:r>
              <a:rPr lang="en-IE" dirty="0" smtClean="0"/>
              <a:t> a </a:t>
            </a:r>
            <a:r>
              <a:rPr lang="en-IE" dirty="0" err="1" smtClean="0"/>
              <a:t>bhí</a:t>
            </a:r>
            <a:r>
              <a:rPr lang="en-IE" dirty="0" smtClean="0"/>
              <a:t> </a:t>
            </a:r>
            <a:r>
              <a:rPr lang="en-IE" dirty="0" err="1" smtClean="0"/>
              <a:t>sibh</a:t>
            </a:r>
            <a:r>
              <a:rPr lang="en-IE" dirty="0" smtClean="0"/>
              <a:t> a </a:t>
            </a:r>
            <a:r>
              <a:rPr lang="en-IE" dirty="0" err="1" smtClean="0"/>
              <a:t>chleachtadh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rang.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19910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 </a:t>
            </a:r>
            <a:r>
              <a:rPr lang="en-IE" dirty="0" err="1" smtClean="0"/>
              <a:t>Sraith</a:t>
            </a:r>
            <a:r>
              <a:rPr lang="en-IE" dirty="0" smtClean="0"/>
              <a:t> 2, </a:t>
            </a:r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do </a:t>
            </a:r>
            <a:r>
              <a:rPr lang="en-IE" dirty="0" err="1" smtClean="0"/>
              <a:t>leibhéil</a:t>
            </a:r>
            <a:r>
              <a:rPr lang="en-IE" dirty="0" smtClean="0"/>
              <a:t> </a:t>
            </a:r>
            <a:r>
              <a:rPr lang="en-IE" dirty="0" err="1" smtClean="0"/>
              <a:t>aclaíochta</a:t>
            </a:r>
            <a:r>
              <a:rPr lang="en-IE" dirty="0" smtClean="0"/>
              <a:t> a </a:t>
            </a:r>
            <a:r>
              <a:rPr lang="en-IE" dirty="0" err="1" smtClean="0"/>
              <a:t>thomhas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páirt</a:t>
            </a:r>
            <a:r>
              <a:rPr lang="en-IE" dirty="0" smtClean="0"/>
              <a:t> a </a:t>
            </a:r>
            <a:r>
              <a:rPr lang="en-IE" dirty="0" err="1" smtClean="0"/>
              <a:t>ghlacadh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réimse</a:t>
            </a:r>
            <a:r>
              <a:rPr lang="en-IE" dirty="0" smtClean="0"/>
              <a:t> </a:t>
            </a:r>
            <a:r>
              <a:rPr lang="en-IE" dirty="0" err="1" smtClean="0"/>
              <a:t>gníomhaíochtaí</a:t>
            </a:r>
            <a:r>
              <a:rPr lang="en-IE" dirty="0" smtClean="0"/>
              <a:t> a </a:t>
            </a:r>
            <a:r>
              <a:rPr lang="en-IE" dirty="0" err="1" smtClean="0"/>
              <a:t>chabhróidh</a:t>
            </a:r>
            <a:r>
              <a:rPr lang="en-IE" dirty="0" smtClean="0"/>
              <a:t> </a:t>
            </a:r>
            <a:r>
              <a:rPr lang="en-IE" dirty="0" err="1" smtClean="0"/>
              <a:t>leat</a:t>
            </a:r>
            <a:r>
              <a:rPr lang="en-IE" dirty="0" smtClean="0"/>
              <a:t> cur le </a:t>
            </a:r>
            <a:r>
              <a:rPr lang="en-IE" dirty="0" err="1" smtClean="0"/>
              <a:t>d’aclaíocht</a:t>
            </a:r>
            <a:r>
              <a:rPr lang="en-IE" dirty="0" smtClean="0"/>
              <a:t>.  </a:t>
            </a:r>
          </a:p>
          <a:p>
            <a:r>
              <a:rPr lang="en-IE" dirty="0" err="1" smtClean="0"/>
              <a:t>Iniúchfaidh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</a:t>
            </a:r>
            <a:r>
              <a:rPr lang="en-IE" dirty="0" err="1" smtClean="0"/>
              <a:t>deiseanna</a:t>
            </a:r>
            <a:r>
              <a:rPr lang="en-IE" dirty="0" smtClean="0"/>
              <a:t> </a:t>
            </a:r>
            <a:r>
              <a:rPr lang="en-IE" dirty="0" err="1" smtClean="0"/>
              <a:t>difriúla</a:t>
            </a:r>
            <a:r>
              <a:rPr lang="en-IE" dirty="0" smtClean="0"/>
              <a:t> do </a:t>
            </a:r>
            <a:r>
              <a:rPr lang="en-IE" dirty="0" err="1" smtClean="0"/>
              <a:t>dhaoine</a:t>
            </a:r>
            <a:r>
              <a:rPr lang="en-IE" dirty="0" smtClean="0"/>
              <a:t> </a:t>
            </a:r>
            <a:r>
              <a:rPr lang="en-IE" dirty="0" err="1" smtClean="0"/>
              <a:t>óga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páirt</a:t>
            </a:r>
            <a:r>
              <a:rPr lang="en-IE" dirty="0" smtClean="0"/>
              <a:t> a </a:t>
            </a:r>
            <a:r>
              <a:rPr lang="en-IE" dirty="0" err="1" smtClean="0"/>
              <a:t>ghlacadh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ngníomhaíocht</a:t>
            </a:r>
            <a:r>
              <a:rPr lang="en-IE" dirty="0" smtClean="0"/>
              <a:t> </a:t>
            </a:r>
            <a:r>
              <a:rPr lang="en-IE" dirty="0" err="1" smtClean="0"/>
              <a:t>choirp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scoil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taobh</a:t>
            </a:r>
            <a:r>
              <a:rPr lang="en-IE" dirty="0" smtClean="0"/>
              <a:t> </a:t>
            </a:r>
            <a:r>
              <a:rPr lang="en-IE" dirty="0" err="1" smtClean="0"/>
              <a:t>amuigh</a:t>
            </a:r>
            <a:r>
              <a:rPr lang="en-IE" dirty="0" smtClean="0"/>
              <a:t> di.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48560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Sa </a:t>
            </a:r>
            <a:r>
              <a:rPr lang="en-IE" dirty="0" err="1" smtClean="0"/>
              <a:t>tSraith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, </a:t>
            </a:r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faoin</a:t>
            </a:r>
            <a:r>
              <a:rPr lang="en-IE" dirty="0" smtClean="0"/>
              <a:t> </a:t>
            </a:r>
            <a:r>
              <a:rPr lang="en-IE" dirty="0" err="1" smtClean="0"/>
              <a:t>treodóireacht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conas</a:t>
            </a:r>
            <a:r>
              <a:rPr lang="en-IE" dirty="0" smtClean="0"/>
              <a:t> </a:t>
            </a:r>
            <a:r>
              <a:rPr lang="en-IE" dirty="0" err="1" smtClean="0"/>
              <a:t>léarscáil</a:t>
            </a:r>
            <a:r>
              <a:rPr lang="en-IE" dirty="0" smtClean="0"/>
              <a:t> a </a:t>
            </a:r>
            <a:r>
              <a:rPr lang="en-IE" dirty="0" err="1" smtClean="0"/>
              <a:t>léamh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Gheobhaidh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seans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</a:t>
            </a:r>
            <a:r>
              <a:rPr lang="en-IE" dirty="0" err="1" smtClean="0"/>
              <a:t>páirt</a:t>
            </a:r>
            <a:r>
              <a:rPr lang="en-IE" dirty="0" smtClean="0"/>
              <a:t> a </a:t>
            </a:r>
            <a:r>
              <a:rPr lang="en-IE" dirty="0" err="1" smtClean="0"/>
              <a:t>ghlacadh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ndúshláin</a:t>
            </a:r>
            <a:r>
              <a:rPr lang="en-IE" dirty="0" smtClean="0"/>
              <a:t> </a:t>
            </a:r>
            <a:r>
              <a:rPr lang="en-IE" dirty="0" err="1" smtClean="0"/>
              <a:t>dhifriúla</a:t>
            </a:r>
            <a:r>
              <a:rPr lang="en-IE" dirty="0" smtClean="0"/>
              <a:t> </a:t>
            </a:r>
            <a:r>
              <a:rPr lang="en-IE" dirty="0" err="1" smtClean="0"/>
              <a:t>foirne</a:t>
            </a:r>
            <a:r>
              <a:rPr lang="en-IE" dirty="0" smtClean="0"/>
              <a:t> </a:t>
            </a:r>
            <a:r>
              <a:rPr lang="en-IE" dirty="0" err="1" smtClean="0"/>
              <a:t>ina</a:t>
            </a:r>
            <a:r>
              <a:rPr lang="en-IE" dirty="0" smtClean="0"/>
              <a:t> </a:t>
            </a:r>
            <a:r>
              <a:rPr lang="en-IE" dirty="0" err="1" smtClean="0"/>
              <a:t>mbeidh</a:t>
            </a:r>
            <a:r>
              <a:rPr lang="en-IE" dirty="0" smtClean="0"/>
              <a:t> </a:t>
            </a:r>
            <a:r>
              <a:rPr lang="en-IE" dirty="0" err="1" smtClean="0"/>
              <a:t>deiseanna</a:t>
            </a:r>
            <a:r>
              <a:rPr lang="en-IE" dirty="0" smtClean="0"/>
              <a:t> </a:t>
            </a:r>
            <a:r>
              <a:rPr lang="en-IE" dirty="0" err="1" smtClean="0"/>
              <a:t>agaibh</a:t>
            </a:r>
            <a:r>
              <a:rPr lang="en-IE" dirty="0" smtClean="0"/>
              <a:t> mar </a:t>
            </a:r>
            <a:r>
              <a:rPr lang="en-IE" dirty="0" err="1" smtClean="0"/>
              <a:t>ghrúpa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fadhbanna</a:t>
            </a:r>
            <a:r>
              <a:rPr lang="en-IE" dirty="0" smtClean="0"/>
              <a:t> a </a:t>
            </a:r>
            <a:r>
              <a:rPr lang="en-IE" dirty="0" err="1" smtClean="0"/>
              <a:t>réiteach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45898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Sa </a:t>
            </a:r>
            <a:r>
              <a:rPr lang="en-IE" dirty="0" err="1" smtClean="0"/>
              <a:t>tSraith</a:t>
            </a:r>
            <a:r>
              <a:rPr lang="en-IE" dirty="0" smtClean="0"/>
              <a:t> </a:t>
            </a:r>
            <a:r>
              <a:rPr lang="en-IE" dirty="0" err="1" smtClean="0"/>
              <a:t>dheireanach</a:t>
            </a:r>
            <a:r>
              <a:rPr lang="en-IE" dirty="0" smtClean="0"/>
              <a:t>, </a:t>
            </a:r>
            <a:r>
              <a:rPr lang="en-IE" dirty="0" err="1" smtClean="0"/>
              <a:t>foghlaimeoidh</a:t>
            </a:r>
            <a:r>
              <a:rPr lang="en-IE" dirty="0" smtClean="0"/>
              <a:t> do rang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ghleacaíocht</a:t>
            </a:r>
            <a:r>
              <a:rPr lang="en-IE" dirty="0" smtClean="0"/>
              <a:t> </a:t>
            </a:r>
            <a:r>
              <a:rPr lang="en-IE" dirty="0" err="1" smtClean="0"/>
              <a:t>nó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dhamhsa</a:t>
            </a:r>
            <a:r>
              <a:rPr lang="en-IE" dirty="0" smtClean="0"/>
              <a:t>.  </a:t>
            </a:r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sibh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stíleanna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smaointe</a:t>
            </a:r>
            <a:r>
              <a:rPr lang="en-IE" dirty="0" smtClean="0"/>
              <a:t> </a:t>
            </a:r>
            <a:r>
              <a:rPr lang="en-IE" dirty="0" err="1" smtClean="0"/>
              <a:t>difriúla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ansin</a:t>
            </a:r>
            <a:r>
              <a:rPr lang="en-IE" dirty="0" smtClean="0"/>
              <a:t> </a:t>
            </a:r>
            <a:r>
              <a:rPr lang="en-IE" dirty="0" err="1" smtClean="0"/>
              <a:t>oibreoidh</a:t>
            </a:r>
            <a:r>
              <a:rPr lang="en-IE" dirty="0" smtClean="0"/>
              <a:t> </a:t>
            </a:r>
            <a:r>
              <a:rPr lang="en-IE" dirty="0" err="1" smtClean="0"/>
              <a:t>sibh</a:t>
            </a:r>
            <a:r>
              <a:rPr lang="en-IE" dirty="0" smtClean="0"/>
              <a:t> mar </a:t>
            </a:r>
            <a:r>
              <a:rPr lang="en-IE" dirty="0" err="1" smtClean="0"/>
              <a:t>ghrúpa</a:t>
            </a:r>
            <a:r>
              <a:rPr lang="en-IE" dirty="0" smtClean="0"/>
              <a:t> le </a:t>
            </a:r>
            <a:r>
              <a:rPr lang="en-IE" dirty="0" err="1" smtClean="0"/>
              <a:t>bhur</a:t>
            </a:r>
            <a:r>
              <a:rPr lang="en-IE" dirty="0" smtClean="0"/>
              <a:t> </a:t>
            </a:r>
            <a:r>
              <a:rPr lang="en-IE" dirty="0" err="1" smtClean="0"/>
              <a:t>dtaibhiú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a </a:t>
            </a:r>
            <a:r>
              <a:rPr lang="en-IE" dirty="0" err="1" smtClean="0"/>
              <a:t>chruthú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Déanfaidh</a:t>
            </a:r>
            <a:r>
              <a:rPr lang="en-IE" dirty="0" smtClean="0"/>
              <a:t> </a:t>
            </a:r>
            <a:r>
              <a:rPr lang="en-IE" dirty="0" err="1" smtClean="0"/>
              <a:t>tí</a:t>
            </a:r>
            <a:r>
              <a:rPr lang="en-IE" dirty="0" smtClean="0"/>
              <a:t> </a:t>
            </a:r>
            <a:r>
              <a:rPr lang="en-IE" dirty="0" err="1" smtClean="0"/>
              <a:t>físeán</a:t>
            </a:r>
            <a:r>
              <a:rPr lang="en-IE" dirty="0" smtClean="0"/>
              <a:t> de do </a:t>
            </a:r>
            <a:r>
              <a:rPr lang="en-IE" dirty="0" err="1" smtClean="0"/>
              <a:t>thaibhiú</a:t>
            </a:r>
            <a:r>
              <a:rPr lang="en-IE" dirty="0" smtClean="0"/>
              <a:t> </a:t>
            </a:r>
            <a:r>
              <a:rPr lang="en-IE" dirty="0" err="1" smtClean="0"/>
              <a:t>deireanach</a:t>
            </a:r>
            <a:r>
              <a:rPr lang="en-IE" dirty="0" smtClean="0"/>
              <a:t> mar </a:t>
            </a:r>
            <a:r>
              <a:rPr lang="en-IE" dirty="0" err="1" smtClean="0"/>
              <a:t>chuid</a:t>
            </a:r>
            <a:r>
              <a:rPr lang="en-IE" dirty="0" smtClean="0"/>
              <a:t> de do </a:t>
            </a:r>
            <a:r>
              <a:rPr lang="en-IE" dirty="0" err="1" smtClean="0"/>
              <a:t>mheasúnú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67627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There are two assessment pieces: </a:t>
            </a:r>
          </a:p>
          <a:p>
            <a:pPr eaLnBrk="1" hangingPunct="1"/>
            <a:endParaRPr lang="en-IE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As you learn in the different strands, you will participate in a culminating activity. A dance/gymnastics performance and an orienteering event.  Each time, you will keep records, i.e. videos, photographs, reflections. </a:t>
            </a:r>
          </a:p>
          <a:p>
            <a:pPr eaLnBrk="1" hangingPunct="1"/>
            <a:endParaRPr lang="en-IE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Tá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dhá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phíosa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measúnaithe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: </a:t>
            </a:r>
          </a:p>
          <a:p>
            <a:pPr eaLnBrk="1" hangingPunct="1"/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ag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foghlaim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Sraitheanna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difriúla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glacfaidh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páirt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mbuaic-imeacht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Damhsa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/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taibhiú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gleacaíochta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imeacht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treodóireachta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Gach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uair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coimeádfaidh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taifid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i.e.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físeáin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grianghraif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machnaimh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 </a:t>
            </a:r>
          </a:p>
          <a:p>
            <a:pPr eaLnBrk="1" hangingPunct="1"/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Do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do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mheasúnú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roghnóidh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ceann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is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fearr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díobh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é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isteach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mar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mheasúnú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deiridh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</a:t>
            </a:r>
          </a:p>
          <a:p>
            <a:pPr eaLnBrk="1" hangingPunct="1"/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Don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dara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cuid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den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mheasúnú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Sraith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2,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iarrfar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ort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Próifíl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Phearsanta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Gníomhaíochta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le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chéile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mbeidh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torthaí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do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theisteanna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aclaíochta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plean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do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torthaí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fheabhsú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roinnt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eolais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faoi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ghníomhaíochtaí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do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chomhphobal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bhfuil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suim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iontu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nó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mbeadh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suim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tabhairt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fúthu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</a:t>
            </a:r>
            <a:endParaRPr lang="en-IE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endParaRPr lang="en-IE" dirty="0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endParaRPr lang="en-IE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endParaRPr lang="en-IE" dirty="0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9552B74-A1AC-48DB-B103-00C3D447C1FC}" type="slidenum">
              <a:rPr lang="en-IE" sz="1300">
                <a:solidFill>
                  <a:srgbClr val="000000"/>
                </a:solidFill>
              </a:rPr>
              <a:pPr eaLnBrk="1" hangingPunct="1"/>
              <a:t>9</a:t>
            </a:fld>
            <a:endParaRPr lang="en-IE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790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19931-02B7-4FCA-854F-967DBC8BCBB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31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58823-D848-43B5-919C-0AC8D6E00D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38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9D081-31A3-47DF-B6F1-933A29CC03A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970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B4147-4522-4089-B99A-B068969B255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66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14A16-06E4-4ABE-8754-EE4EB71F4F5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206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F81F6-FC8C-441C-BB97-1728861FF9D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8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6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07E06-9494-45D0-BA20-8EDC2F504F5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7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D30EC-0B1C-4871-A35C-ED51997A0FE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61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D2F79-7F9C-4C25-AB20-33955224F40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519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6FC8B-C107-4D6C-BD60-A92949B47DA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663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18320-16A6-482C-94F0-E12DF6E900F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22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A8B9C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32BC52-CDCD-4303-ACB1-5E5BC499C5CC}" type="slidenum">
              <a:rPr lang="en-GB">
                <a:latin typeface="Arial" panose="020B0604020202020204" pitchFamily="34" charset="0"/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496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09585" rtl="0" eaLnBrk="0" fontAlgn="base" hangingPunct="0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609585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219170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828754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2438339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457189" indent="-457189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990575" indent="-380990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523962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133547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743131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3" y="1797057"/>
            <a:ext cx="5832475" cy="2112433"/>
          </a:xfrm>
        </p:spPr>
        <p:txBody>
          <a:bodyPr/>
          <a:lstStyle/>
          <a:p>
            <a:pPr algn="l" eaLnBrk="1" hangingPunct="1"/>
            <a:r>
              <a:rPr lang="en-IE" sz="3200" dirty="0" err="1">
                <a:latin typeface="Bitter Bold" pitchFamily="-84" charset="0"/>
                <a:ea typeface="ＭＳ Ｐゴシック" panose="020B0600070205080204" pitchFamily="34" charset="-128"/>
              </a:rPr>
              <a:t>Comhairliúchán</a:t>
            </a:r>
            <a:r>
              <a:rPr lang="en-IE" sz="32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IE" sz="3200" dirty="0" err="1">
                <a:latin typeface="Bitter Bold" pitchFamily="-84" charset="0"/>
                <a:ea typeface="ＭＳ Ｐゴシック" panose="020B0600070205080204" pitchFamily="34" charset="-128"/>
              </a:rPr>
              <a:t>ar</a:t>
            </a:r>
            <a:r>
              <a:rPr lang="en-IE" sz="32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IE" sz="3200" dirty="0" err="1">
                <a:latin typeface="Bitter Bold" pitchFamily="-84" charset="0"/>
                <a:ea typeface="ＭＳ Ｐゴシック" panose="020B0600070205080204" pitchFamily="34" charset="-128"/>
              </a:rPr>
              <a:t>Ghearrchúrsa</a:t>
            </a:r>
            <a:r>
              <a:rPr lang="en-IE" sz="3200" dirty="0">
                <a:latin typeface="Bitter Bold" pitchFamily="-84" charset="0"/>
                <a:ea typeface="ＭＳ Ｐゴシック" panose="020B0600070205080204" pitchFamily="34" charset="-128"/>
              </a:rPr>
              <a:t> an CO (</a:t>
            </a:r>
            <a:r>
              <a:rPr lang="en-IE" sz="3200" dirty="0" err="1">
                <a:latin typeface="Bitter Bold" pitchFamily="-84" charset="0"/>
                <a:ea typeface="ＭＳ Ｐゴシック" panose="020B0600070205080204" pitchFamily="34" charset="-128"/>
              </a:rPr>
              <a:t>Corpoideachas</a:t>
            </a:r>
            <a:r>
              <a:rPr lang="en-IE" sz="3200" dirty="0">
                <a:latin typeface="Bitter Bold" pitchFamily="-84" charset="0"/>
                <a:ea typeface="ＭＳ Ｐゴシック" panose="020B0600070205080204" pitchFamily="34" charset="-128"/>
              </a:rPr>
              <a:t>)</a:t>
            </a:r>
            <a:endParaRPr lang="en-GB" sz="3200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9759" t="20625" r="19802" b="7557"/>
          <a:stretch/>
        </p:blipFill>
        <p:spPr>
          <a:xfrm>
            <a:off x="4802297" y="314014"/>
            <a:ext cx="3399081" cy="543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2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340768"/>
            <a:ext cx="5620534" cy="43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625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idx="1"/>
          </p:nvPr>
        </p:nvSpPr>
        <p:spPr>
          <a:xfrm>
            <a:off x="395288" y="1701801"/>
            <a:ext cx="4680767" cy="41275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Tuairim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is 100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uair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foghlama</a:t>
            </a:r>
            <a:endParaRPr lang="en-GB" sz="2400" dirty="0">
              <a:latin typeface="Bitter Bold" pitchFamily="-8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Arna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theagasc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thar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1, 2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nó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3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bliana</a:t>
            </a:r>
            <a:endParaRPr lang="en-GB" sz="2400" dirty="0">
              <a:latin typeface="Bitter Bold" pitchFamily="-8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Is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féidir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oiread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le 4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ghearrchúrsa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a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chur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san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áireamh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sa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teastas</a:t>
            </a:r>
            <a:endParaRPr lang="en-GB" sz="2400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pic>
        <p:nvPicPr>
          <p:cNvPr id="307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796" y="2003693"/>
            <a:ext cx="3887204" cy="3414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63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IE" sz="3733" dirty="0" smtClean="0">
                <a:latin typeface="Bitter Bold" pitchFamily="-84" charset="0"/>
                <a:ea typeface="ＭＳ Ｐゴシック" panose="020B0600070205080204" pitchFamily="34" charset="-128"/>
              </a:rPr>
              <a:t>							</a:t>
            </a:r>
            <a:r>
              <a:rPr lang="en-IE" sz="3733" dirty="0" err="1">
                <a:latin typeface="Bitter Bold" pitchFamily="-84" charset="0"/>
                <a:ea typeface="ＭＳ Ｐゴシック" panose="020B0600070205080204" pitchFamily="34" charset="-128"/>
              </a:rPr>
              <a:t>Gearrchúrsa</a:t>
            </a:r>
            <a:r>
              <a:rPr lang="en-IE" sz="3733" dirty="0">
                <a:latin typeface="Bitter Bold" pitchFamily="-84" charset="0"/>
                <a:ea typeface="ＭＳ Ｐゴシック" panose="020B0600070205080204" pitchFamily="34" charset="-128"/>
              </a:rPr>
              <a:t> an </a:t>
            </a:r>
            <a:r>
              <a:rPr lang="en-IE" sz="3733" dirty="0" smtClean="0">
                <a:latin typeface="Bitter Bold" pitchFamily="-84" charset="0"/>
                <a:ea typeface="ＭＳ Ｐゴシック" panose="020B0600070205080204" pitchFamily="34" charset="-128"/>
              </a:rPr>
              <a:t>								</a:t>
            </a:r>
            <a:r>
              <a:rPr lang="en-IE" sz="3733" dirty="0" err="1" smtClean="0">
                <a:latin typeface="Bitter Bold" pitchFamily="-84" charset="0"/>
                <a:ea typeface="ＭＳ Ｐゴシック" panose="020B0600070205080204" pitchFamily="34" charset="-128"/>
              </a:rPr>
              <a:t>Chorpoideachais</a:t>
            </a:r>
            <a:endParaRPr lang="en-IE" sz="3733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64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503676" y="275167"/>
            <a:ext cx="5183124" cy="1143000"/>
          </a:xfrm>
        </p:spPr>
        <p:txBody>
          <a:bodyPr/>
          <a:lstStyle/>
          <a:p>
            <a:pPr algn="l" eaLnBrk="1" hangingPunct="1"/>
            <a:r>
              <a:rPr lang="en-IE" sz="3733" dirty="0" err="1">
                <a:latin typeface="Bitter Bold" pitchFamily="-84" charset="0"/>
                <a:ea typeface="ＭＳ Ｐゴシック" panose="020B0600070205080204" pitchFamily="34" charset="-128"/>
              </a:rPr>
              <a:t>Gearrchúrsa</a:t>
            </a:r>
            <a:r>
              <a:rPr lang="en-IE" sz="3733" dirty="0">
                <a:latin typeface="Bitter Bold" pitchFamily="-84" charset="0"/>
                <a:ea typeface="ＭＳ Ｐゴシック" panose="020B0600070205080204" pitchFamily="34" charset="-128"/>
              </a:rPr>
              <a:t> an </a:t>
            </a:r>
            <a:r>
              <a:rPr lang="en-IE" sz="3733" dirty="0" err="1">
                <a:latin typeface="Bitter Bold" pitchFamily="-84" charset="0"/>
                <a:ea typeface="ＭＳ Ｐゴシック" panose="020B0600070205080204" pitchFamily="34" charset="-128"/>
              </a:rPr>
              <a:t>Chorpoideachais</a:t>
            </a:r>
            <a:endParaRPr lang="en-IE" sz="3733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sp>
        <p:nvSpPr>
          <p:cNvPr id="17411" name="AutoShape 2" descr="data:image/jpeg;base64,/9j/4AAQSkZJRgABAQAAAQABAAD/2wCEAAkGBwgHBgkIBwgKCgkLDRYPDQwMDRsUFRAWIB0iIiAdHx8kKDQsJCYxJx8fLT0tMTU3Ojo6Iys/RD84QzQ5OjcBCgoKDQwNGg8PGjclHyU3Nzc3Nzc3Nzc3Nzc3Nzc3Nzc3Nzc3Nzc3Nzc3Nzc3Nzc3Nzc3Nzc3Nzc3Nzc3Nzc3N//AABEIAHIAmgMBIgACEQEDEQH/xAAcAAABBAMBAAAAAAAAAAAAAAAFAAMEBgECCAf/xABGEAABAwMCAgQJCQYDCQAAAAABAAIDBAUREiEGMRNBUZEWIjJSVWFxlNEVM0J0dYGxsrMHFCMmNqElYvAkQ0RFY2RzksH/xAAbAQABBQEBAAAAAAAAAAAAAAAGAQIDBAUAB//EAC0RAAEDAgUDBAEEAwAAAAAAAAEAAgMEEQUSEyExQVFxIiMyoWEUNLHBBoGR/9oADAMBAAIRAxEAPwDz7iO/3mPiG6MjvFwY1tZMGtbVPAADzgYzyQ7wivvpq5e9yfFZ4m/qW7fXpvzlDUWxwsLAbKAndEvCG+emrl73J8UvCG+emrl73J8UNSUggZ2SXRLwhvnpq5e9yfFZ8Ib56auXvcnxQxZwnCBnZddEvCG+emrl73J8UvCG+emrl73J8UPjifIcMBKL2+xmpg6V5OASCMclXqZIKZuaQfSY6QNFyUx4Q3z01cve5Pil4Q3z01cve5PinpbP0MjdyWHnjcj7lFkiibpy3GeWdlSGKUZ4b9LmSCQXanPCG+emrl73J8UvCG+emrl73J8VCfD42nyX9bStCwt58lchnppjZtrqQ3CIeEN89NXL3uT4peEN89NXL3uT4obhLCtaDOybdEvCG+emrl73J8UvCG+emrl73J8UNWEmgzsluiXhDfPTVy97k+Kx4RXz01cve5PihySaYWdl116V+znia7RSwdLXVFQZ65sTjPK5+G6M7ZO24XQ7SS0HHUuYOAvnqD7Tb+mV08zyG+xDNc3LO4BTN4XIXEw/mS7fXZvzlDcInxP/AFJdvrs353Iai2JvoHgKA8rCSzhLCmDVywpVJSOqDkjDB6ua0pYDPMGD71ZKOmaxrWgYHJRSG2wVaonEY/K0oqDXhkLMuPIfFWGSAQQsijA0gAHA5ntUmwUY/dJJAPHc4tB7AFNnhjc0tA2agzFqsvl0ujVQcHPbzyqvWR4BDSMjkqw2nkfVOgqWkhxLtWM4A/DqVtr4pJC5kYIPUhMgeGAyR4lacOxuCO1ZzH5AbKSkcYwSUDqulfUFzmNYSdtPLK1OqTIc0Dt2609XyukfhmCAcHHUsAkNBIWlStLgC4WIWk55yqLJC5nsTamvGtuCojmluQepENFVXdpP/wBJGG4WqSzhYWqWpyWEsJJJMqVXLgP56g+02/pldOs8hvsXMXAfz1B9pt/TK6eZ5DfYhHEtqlynZ8VyHxN/Ul2+uzfnchqKcSj+Y7t9dm/O5DMIzhb7bfAVYndYWQs4W7Glz2jtKltZJdGrJSfww883b/cj0cGOpaW6DSxrR1DCLxUrng6WE47FTFr5ih2pnc55TvDxkLqmAnLBE2Rg7NyCfwU180EUEjpXiMD6RK3sNH+73drasGLXE4DXt5XL8EC4spzHeoqd+RG2Mvaw8tWcE+1B1fSCSv0wdnb3WhCbx5yONipUoDA6TS17Oetu4VRuk4qWOhpX76v4jh1epTmPfTVGYzI3QQZY9xqHrHsQ+OnDXSuYR40hdgHOCTyUsOENbOMzszeU9r2gFwCgmmbG0dqacCUZpqKevfIIIy8xsL3eoKBNGPo7habo2A5W9OieHOtmcoY7FrNCRD05B6OTxWuHaE8RpIypFJCye3TQguLum3BOzT1Hv2+9Z9U4wgOHdX6SPUcfCDFYTsjS2Rw7CtNJRhC4SxNkHUJHbGy1WFthIhPLEl1b+BPnqD7Tb+mV08zyG+xcxcDfO2/7Tb+mV06zyG+xBWKC1U5WWfFckcRj+Y7t9dm/O5DtKKcQtzxDdfrs/wCoVADEcQj22+AqTnbprSpNFE50zC1pIa4aj2ZOFroT0euCnkkby1sBP35VbEKj9PAXj8fZT4mapLfwfoK7UMJZTCodpERfo1E9auNoigp7bJV1JDY4mGR7j+CrdzpS39nrJoSCc9K85/zfBGb1bKyt4UobfRxOdLVuj6bG2lmRkn7kJVWKmWJ7W7eqw8J9LhDYZ2Pdv6bnyo9ipay9mpvFdqYyrIFO3OAyJvIrWStpHXKYTsfV01NpBqXw50OO/Ps2Vrr3wUlrcyUtp6ClYGvIGNQA2aFQuIrx8ocIGoiJidXThsUbdvFzpast1UHgRlt2Db8+brSfh7HgvJs873/qyG362zUDW1tXUQysrZnGN7ScuBOxxjbbHcm7dWxU7qhlZDHL00PRa3N8ZvWN1v8AtAqJ2XWz21jMdE+MNbzyQQo3E8k77u+csMRjIEwa3bI68KYVzHQCKQeD27KMYcYpdWPe1rjzyh9orJqKqlhBIcWlmScamnrQ2EvgqJaaXnnI3zjtT3EVUG1EFTGPGx42BsVGrtTqs1TTqDmtlB9XI/ilp6o6jJDyRYp1RTN0XsbuAbjwU++NznYAyexTbVFA2klkkLnOmk6MtH0ccj34H3hb2SqgpmVVRKNTm6GtOOWTuQhlorRI+qjqTvPJrDiM6STz7wE6un1S5o4CioINLJI7l11reKZ1PXva4eUA8ff/AKKg4VlvFM+rpRWY8aMAPHYOv+6AuYjDBZmy0TLdNiqtWDHKQmNKwWp/QsFi1SFXzK0cEbTW/wC1G/pldNM8hvsXM/BYxPb/ALUb+mV0wzyG+xAuL/vHK5GfSFypf2f4/dD/AN5N+cqBoRe/s/x65/XJvzlQQxGsJ9tvgLLc/dRwzdOlrpKOWGFoc7WHHPZhOiNPUzuhlycaHDS/2LMxyJ8tE7JyN/8Aiu4XMxtSM/B2Xq/AsVPPwlT0U4ZKG5a9pGxyc8lawQG6OW2M9gVJ/ZXQTU9tqJZNWgyaG6uvB5hXKaRkTXSSEBrRk5XnN0TvAzFUridvylUyPuMphsFD404Jx07xyaO0dqi1jGV77AZ2NjjfU9P0IAAaxrS5rcdXIKvcc18/E1RNT0J/2OmIbhv0nk7BWSGIHiWJoBMdFRuLyeQJAaP/AKnF1mgJWtFzsq7epoLh+0Fj3RySspoy4hnNpAzq+5AbnW1dTdZ/98x7PFPUSOtH+GoS+63y8yAiAM6OJx6yef8AYKi1NXUunmfTkhjZchw6t9k5vqIHYKGV+m0m9iSt4DJNDLTTEZZuzPV6lt0sYpoI3bYGhxPLB2WnSPn/AIj2aX/SKYnZlmOoKQfJIdm2Ck0EzY4ZYpfLMjeXWAhlLIW1MRJxkklFYKfTZZbg7YxHQw9rjsEHo6aSomaGD157FYYC8kdSqTzbKOy9DsUkctLLDL4xeN89YVfuFG6jq3wOz4p8U9reoqVanuZI1jjgjrRu50EtZR6g3MsTdY/zN6wtHB600VSYpdg76K6sg14dRnRVHQthTSlmsRnT2p8MxvjPqWxll0dHrOjsRy5x6IdzI3wgMT277Tb+mV0ozyG+xc3cLDE9t+02/pldIs8hvsQRi37ty04N4wuZL63/ABy5fW5fzlQwzZXQ0FnjvtxqLtUNfH08jmxZIydZyChN1kskhf8AJ9NIw5Jbh2AiqKrBDWgHgLJfE4bkoEGotw3YJb9cm0rMtiHjTSY2a34lb2SzyXWrZCzLWu5nrXrHD1mp7DQdBC7LnHVJIebiqGL4oyniMbT6irNBSPmeHHYBT6enho6VkMIDIo24A7AvKv2lcXuildbKGTcgh5zzKuPGnEbLbRPZEQZXNOAPxXP9zmlrK2SolcXPe7OcoGiaC/fhFEhc1m3JXr/BluhobDSTSxh0sv8AGeTuS8onWPiht1c9h0zTtI1DmNsKLwoHP4UtmoknoG7lM35wZSvBzqke1gAPaq8hvIVdg2jF+yhcSTQ0HBwhptLdY6vWvN7UWCim143f1lHb6+Sscad0wEMG2M8yhdqjpaaQ1D2Bz2EkB3JTxelpHVUK+H9RaxsAnHMEjGBsbm5GdJCZmo3aiC0gHdTX8QCvuELTCxrR4oKLXOHpoWPibjA3UTnOYdwtCNjZG7G9lVbhJiy0tINgZ5HvPaRsPxRC1QMgtkZYBrmJLj14HIIbdoXMhLXfQfq+4qxcEUrL0xlNJOyBtP8AOOccHSexbuEujFQx0nA/nosHEGvDHNYN/wClH0aXNePKaVbaVxnpopozu0d/ao7LBTy3VlNBWdJASdcmnduP7KfDb/kapFK+oZI15Jbjm0etXf8AIY4pWiaP5DnwosGkkY4xSDY/yqvdqIRymWIHQ87jzShpYrrcqXTmRrfFdzVfqbc1gaWztcXb4IxhW8ExcTR6Up9Q+woMVw90T9SMekqTw03TUWz7TH6ZXRrPJHsXPNjhdFU2oPGCbkOv/pldDM8hvsWbiZzVTiF1LfSF1zfem5vVw2/4qX85TNJSzVdQyCCMySvOGgK1cS8P/ul4qSKC7VPSyukL4Oj0jJJxvv1qTw/WNscZ6Hha8SzO8qV7o8+z1LVkxaKOH293LOjoHvk9zYKx8K8PRWOk1yEPq5B/Ef5vqCev94itlG+aUjYbDtQ1/FtS5uPBa7/+0arV9/eL1I109lvjGN+g3osISm1pnl79yUTwSQxNDRwFRr9eqiuq6meR50lmho9qAws1gE7q8T8Ksm8q13/mSdoVozhKNgx8lX/uhSticAlfPGXbFXPg17ZuDqHScOYws7ih/EZe2JhBBc1+rB9TThP2ioltdG6mi4fvT2E5GTFsmq90la3S+w3tvs6JQS07tT07hWIK2LJ69ivOZIJnPdE1wdIN3ZO2UP6GodVMhLm5c7G3IK9R8ONjdI4Wi/ZecnaLZNw8Lsiq21HyTfnFpzpIiwrdOHMkAdwqlVJDJGbG5VGq43UNaYy7UWOBB5L0KgLJ6PcDllQ7hwqyun6Z1pvzDp04AiRW30D6GJsbbLfHgNxk9Eo66ESPOlwpcNqxE20u2yp19iBmLCD4+W/BB7JVOpa0NfsyXxHD/XrXoFwsYrX6nWe+sIORjokOl4MikkLxa7+3JzsIk6mD4rHsmVksUriQeU3qewYbI8AdQcVmOokbMyQvcXAjyiSi7bQQxrXWe+uIGM4i3SNoz/ya+90SKziFLJHZ/Ub7IYFNUMfdnQ90ep3R1lGDschV+40YDnRnbfLSByRO3CWhi6Ntjvb2+volvVudVZ1cP3oE+uNBwikhmzRdDsi01MM0OWXryg1ja5lXbGvzkXMc/wDxldDx+Q32BeIW+3VVTdLYymtFwgbFVCWWSp04xpIwNPtXt7NmNGDyWjNMZn5yLXWQ2MRjKDcJFoPMBY0t80dySShT0tLfNHckGt80dySSTom9Ss6W+aO5Yc1uPJHckklTgtdLcch3LYNb5o7kklx5XN+KwGtzyHcttLfNHcsJLuq4pBrc+SO5LS3zR3JJJSk6LOlvmjuS0t80dySS5cOFgtb5o7ktLfNHckkmrjwsaW7+KO5Z0t80dySS4/ELjyk1rc8h3J1JJOSDhf/Z"/>
          <p:cNvSpPr>
            <a:spLocks noChangeAspect="1" noChangeArrowheads="1"/>
          </p:cNvSpPr>
          <p:nvPr/>
        </p:nvSpPr>
        <p:spPr bwMode="auto">
          <a:xfrm>
            <a:off x="155575" y="-14393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>
              <a:solidFill>
                <a:srgbClr val="12175D"/>
              </a:solidFill>
            </a:endParaRPr>
          </a:p>
        </p:txBody>
      </p:sp>
      <p:sp>
        <p:nvSpPr>
          <p:cNvPr id="17413" name="TextBox 2"/>
          <p:cNvSpPr txBox="1">
            <a:spLocks noChangeArrowheads="1"/>
          </p:cNvSpPr>
          <p:nvPr/>
        </p:nvSpPr>
        <p:spPr bwMode="auto">
          <a:xfrm>
            <a:off x="3253359" y="1844824"/>
            <a:ext cx="5567113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E" sz="2000" dirty="0" err="1">
                <a:solidFill>
                  <a:srgbClr val="12175D"/>
                </a:solidFill>
                <a:latin typeface="Bitter Bold" pitchFamily="-84" charset="0"/>
              </a:rPr>
              <a:t>Aidhm</a:t>
            </a:r>
            <a:endParaRPr lang="en-IE" sz="20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lnSpc>
                <a:spcPts val="3551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Is í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aidhm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an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ghearrchúrsa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Chorpoideachas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rannpháirtithe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sciliúla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agus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cruthaitheacha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fhorbairt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atá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muiníneach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agus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inniúil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ar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réimse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gníomhaíochtaí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dhéanamh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. 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Tá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sé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i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gceist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chúrsa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go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dtógfaí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ar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thuiscint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scoláirí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ar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an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tábhacht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atá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le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feabhsú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sláinte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agus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gníomhaíocht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choirp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chuimsitheach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agus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tiomantas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ina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leith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anois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agus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san am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atá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le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teacht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. </a:t>
            </a:r>
            <a:endParaRPr lang="en-IE" dirty="0">
              <a:solidFill>
                <a:srgbClr val="4F81B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12175D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244435"/>
            <a:ext cx="3253357" cy="33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96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IE" sz="3733" dirty="0" smtClean="0">
                <a:latin typeface="Bitter Bold" pitchFamily="-84" charset="0"/>
                <a:ea typeface="ＭＳ Ｐゴシック" panose="020B0600070205080204" pitchFamily="34" charset="-128"/>
              </a:rPr>
              <a:t>                                </a:t>
            </a:r>
            <a:r>
              <a:rPr lang="en-IE" sz="3733" dirty="0" err="1">
                <a:latin typeface="Bitter Bold" pitchFamily="-84" charset="0"/>
                <a:ea typeface="ＭＳ Ｐゴシック" panose="020B0600070205080204" pitchFamily="34" charset="-128"/>
              </a:rPr>
              <a:t>Léargas</a:t>
            </a:r>
            <a:r>
              <a:rPr lang="en-IE" sz="3733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IE" sz="3733" dirty="0" err="1">
                <a:latin typeface="Bitter Bold" pitchFamily="-84" charset="0"/>
                <a:ea typeface="ＭＳ Ｐゴシック" panose="020B0600070205080204" pitchFamily="34" charset="-128"/>
              </a:rPr>
              <a:t>ar</a:t>
            </a:r>
            <a:r>
              <a:rPr lang="en-IE" sz="3733" dirty="0">
                <a:latin typeface="Bitter Bold" pitchFamily="-84" charset="0"/>
                <a:ea typeface="ＭＳ Ｐゴシック" panose="020B0600070205080204" pitchFamily="34" charset="-128"/>
              </a:rPr>
              <a:t> an </a:t>
            </a:r>
            <a:r>
              <a:rPr lang="en-IE" sz="3733" dirty="0" smtClean="0">
                <a:latin typeface="Bitter Bold" pitchFamily="-84" charset="0"/>
                <a:ea typeface="ＭＳ Ｐゴシック" panose="020B0600070205080204" pitchFamily="34" charset="-128"/>
              </a:rPr>
              <a:t>									</a:t>
            </a:r>
            <a:r>
              <a:rPr lang="en-IE" sz="3733" dirty="0" err="1" smtClean="0">
                <a:latin typeface="Bitter Bold" pitchFamily="-84" charset="0"/>
                <a:ea typeface="ＭＳ Ｐゴシック" panose="020B0600070205080204" pitchFamily="34" charset="-128"/>
              </a:rPr>
              <a:t>gCúrsa</a:t>
            </a:r>
            <a:endParaRPr lang="en-IE" sz="3733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19468" name="Content Placeholder 1946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1371636"/>
              </p:ext>
            </p:extLst>
          </p:nvPr>
        </p:nvGraphicFramePr>
        <p:xfrm>
          <a:off x="3503678" y="1577525"/>
          <a:ext cx="5337255" cy="3952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0" y="2099810"/>
            <a:ext cx="3446201" cy="338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82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174724"/>
              </p:ext>
            </p:extLst>
          </p:nvPr>
        </p:nvGraphicFramePr>
        <p:xfrm>
          <a:off x="1524000" y="1397000"/>
          <a:ext cx="60960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1 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dirty="0" err="1" smtClean="0"/>
                        <a:t>Rannpháirtíocht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Dul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chun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cinn</a:t>
                      </a:r>
                      <a:endParaRPr lang="en-I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Gníomhaíochtaí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Lúthchleasaíochta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Uiscíocht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Cluichí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chúirt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roinnte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Cluichí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ionraidh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Buaic-imeacht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505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811894"/>
              </p:ext>
            </p:extLst>
          </p:nvPr>
        </p:nvGraphicFramePr>
        <p:xfrm>
          <a:off x="1524000" y="1397000"/>
          <a:ext cx="6096000" cy="289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896096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2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baseline="0" dirty="0" err="1" smtClean="0"/>
                        <a:t>Gníomhaíocht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choirp</a:t>
                      </a:r>
                      <a:r>
                        <a:rPr lang="en-IE" b="0" baseline="0" dirty="0" smtClean="0"/>
                        <a:t> don </a:t>
                      </a:r>
                      <a:r>
                        <a:rPr lang="en-IE" b="0" baseline="0" dirty="0" err="1" smtClean="0"/>
                        <a:t>tsláinte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agus</a:t>
                      </a:r>
                      <a:r>
                        <a:rPr lang="en-IE" b="0" baseline="0" dirty="0" smtClean="0"/>
                        <a:t> don </a:t>
                      </a:r>
                      <a:r>
                        <a:rPr lang="en-IE" b="0" baseline="0" dirty="0" err="1" smtClean="0"/>
                        <a:t>fholláine</a:t>
                      </a:r>
                      <a:r>
                        <a:rPr lang="en-IE" b="0" baseline="0" dirty="0" smtClean="0"/>
                        <a:t>  </a:t>
                      </a:r>
                      <a:endParaRPr lang="en-I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Ag cur le </a:t>
                      </a:r>
                      <a:r>
                        <a:rPr lang="en-IE" b="0" dirty="0" err="1" smtClean="0"/>
                        <a:t>m’aclaíocht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Ag </a:t>
                      </a:r>
                      <a:r>
                        <a:rPr lang="en-IE" b="0" dirty="0" err="1" smtClean="0"/>
                        <a:t>tomhas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m’aclaíochta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Gníomhaíocht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choirp</a:t>
                      </a:r>
                      <a:r>
                        <a:rPr lang="en-IE" b="0" dirty="0" smtClean="0"/>
                        <a:t> do </a:t>
                      </a:r>
                      <a:r>
                        <a:rPr lang="en-IE" b="0" dirty="0" err="1" smtClean="0"/>
                        <a:t>chách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1606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448564"/>
              </p:ext>
            </p:extLst>
          </p:nvPr>
        </p:nvGraphicFramePr>
        <p:xfrm>
          <a:off x="1524000" y="1397000"/>
          <a:ext cx="6096000" cy="23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39204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3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baseline="0" dirty="0" err="1" smtClean="0"/>
                        <a:t>Eachtraíocht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agus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Obair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foirne</a:t>
                      </a:r>
                      <a:endParaRPr lang="en-I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Treodóireacht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Dúshláin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Foirne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An </a:t>
                      </a:r>
                      <a:r>
                        <a:rPr lang="en-IE" b="0" dirty="0" err="1" smtClean="0"/>
                        <a:t>Dúshlán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deiridh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1108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528049"/>
              </p:ext>
            </p:extLst>
          </p:nvPr>
        </p:nvGraphicFramePr>
        <p:xfrm>
          <a:off x="1259632" y="1397000"/>
          <a:ext cx="6624736" cy="311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6818"/>
                <a:gridCol w="4407918"/>
              </a:tblGrid>
              <a:tr h="311212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4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baseline="0" dirty="0" err="1" smtClean="0"/>
                        <a:t>Cruthaitheacht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agus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taibhiú</a:t>
                      </a:r>
                      <a:r>
                        <a:rPr lang="en-IE" b="0" baseline="0" dirty="0" smtClean="0"/>
                        <a:t> </a:t>
                      </a:r>
                      <a:endParaRPr lang="en-I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Stíleanna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téamaí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iniúchadh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Taibhiú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chruthú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Machnamh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thaibhiú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Ag </a:t>
                      </a:r>
                      <a:r>
                        <a:rPr lang="en-IE" b="0" dirty="0" err="1" smtClean="0"/>
                        <a:t>taibhiú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9888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547815" y="3524257"/>
            <a:ext cx="5976938" cy="144144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1547815" y="1718430"/>
            <a:ext cx="5976938" cy="143933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1508" name="Title 1"/>
          <p:cNvSpPr txBox="1">
            <a:spLocks/>
          </p:cNvSpPr>
          <p:nvPr/>
        </p:nvSpPr>
        <p:spPr bwMode="auto">
          <a:xfrm>
            <a:off x="395288" y="4529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E" sz="3733" dirty="0" smtClean="0">
                <a:solidFill>
                  <a:srgbClr val="12175D"/>
                </a:solidFill>
                <a:latin typeface="Bitter Bold" pitchFamily="-84" charset="0"/>
              </a:rPr>
              <a:t>                              </a:t>
            </a:r>
            <a:r>
              <a:rPr lang="en-IE" sz="3733" dirty="0" err="1">
                <a:solidFill>
                  <a:srgbClr val="12175D"/>
                </a:solidFill>
                <a:latin typeface="Bitter Bold" pitchFamily="-84" charset="0"/>
              </a:rPr>
              <a:t>Measúnú</a:t>
            </a:r>
            <a:endParaRPr lang="en-IE" sz="3733" dirty="0">
              <a:solidFill>
                <a:srgbClr val="12175D"/>
              </a:solidFill>
              <a:latin typeface="Bitter Bold" pitchFamily="-84" charset="0"/>
            </a:endParaRPr>
          </a:p>
        </p:txBody>
      </p:sp>
      <p:sp>
        <p:nvSpPr>
          <p:cNvPr id="21510" name="TextBox 1"/>
          <p:cNvSpPr txBox="1">
            <a:spLocks noChangeArrowheads="1"/>
          </p:cNvSpPr>
          <p:nvPr/>
        </p:nvSpPr>
        <p:spPr bwMode="auto">
          <a:xfrm>
            <a:off x="2987678" y="2025655"/>
            <a:ext cx="453707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E" sz="3200" dirty="0" smtClean="0">
                <a:solidFill>
                  <a:srgbClr val="12175D"/>
                </a:solidFill>
                <a:latin typeface="Bitter Bold" pitchFamily="-84" charset="0"/>
              </a:rPr>
              <a:t>	</a:t>
            </a:r>
            <a:r>
              <a:rPr lang="en-IE" sz="3200" dirty="0" err="1">
                <a:solidFill>
                  <a:srgbClr val="12175D"/>
                </a:solidFill>
                <a:latin typeface="Bitter Bold" pitchFamily="-84" charset="0"/>
              </a:rPr>
              <a:t>Tasc</a:t>
            </a:r>
            <a:r>
              <a:rPr lang="en-IE" sz="3200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IE" sz="3200" dirty="0" err="1">
                <a:solidFill>
                  <a:srgbClr val="12175D"/>
                </a:solidFill>
                <a:latin typeface="Bitter Bold" pitchFamily="-84" charset="0"/>
              </a:rPr>
              <a:t>taibhithe</a:t>
            </a: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E" sz="3200" dirty="0" err="1">
                <a:solidFill>
                  <a:srgbClr val="12175D"/>
                </a:solidFill>
                <a:latin typeface="Bitter Bold" pitchFamily="-84" charset="0"/>
              </a:rPr>
              <a:t>Próifíl</a:t>
            </a:r>
            <a:r>
              <a:rPr lang="en-IE" sz="3200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IE" sz="3200" dirty="0" err="1">
                <a:solidFill>
                  <a:srgbClr val="12175D"/>
                </a:solidFill>
                <a:latin typeface="Bitter Bold" pitchFamily="-84" charset="0"/>
              </a:rPr>
              <a:t>phearsanta</a:t>
            </a:r>
            <a:r>
              <a:rPr lang="en-IE" sz="3200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IE" sz="3200" dirty="0" err="1">
                <a:solidFill>
                  <a:srgbClr val="12175D"/>
                </a:solidFill>
                <a:latin typeface="Bitter Bold" pitchFamily="-84" charset="0"/>
              </a:rPr>
              <a:t>ghníomhaíocht</a:t>
            </a:r>
            <a:r>
              <a:rPr lang="en-IE" sz="3200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IE" sz="3200" dirty="0" err="1">
                <a:solidFill>
                  <a:srgbClr val="12175D"/>
                </a:solidFill>
                <a:latin typeface="Bitter Bold" pitchFamily="-84" charset="0"/>
              </a:rPr>
              <a:t>choirp</a:t>
            </a:r>
            <a:r>
              <a:rPr lang="en-IE" sz="3200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endParaRPr lang="en-IE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12175D"/>
              </a:solidFill>
              <a:latin typeface="Bitter Bold" pitchFamily="-8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964" y="1718430"/>
            <a:ext cx="1613382" cy="14393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965" y="3683916"/>
            <a:ext cx="1396180" cy="120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78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6">
      <a:dk1>
        <a:srgbClr val="12175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805</Words>
  <Application>Microsoft Office PowerPoint</Application>
  <PresentationFormat>On-screen Show (4:3)</PresentationFormat>
  <Paragraphs>88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Bitter Bold</vt:lpstr>
      <vt:lpstr>Calibri</vt:lpstr>
      <vt:lpstr>Cambria</vt:lpstr>
      <vt:lpstr>1_Office Theme</vt:lpstr>
      <vt:lpstr>Comhairliúchán ar Ghearrchúrsa an CO (Corpoideachas)</vt:lpstr>
      <vt:lpstr>       Gearrchúrsa an         Chorpoideachais</vt:lpstr>
      <vt:lpstr>Gearrchúrsa an Chorpoideachais</vt:lpstr>
      <vt:lpstr>                                Léargas ar an          gCúrsa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 short course consultation</dc:title>
  <dc:creator>John Halbert</dc:creator>
  <cp:lastModifiedBy>Fred Boss</cp:lastModifiedBy>
  <cp:revision>10</cp:revision>
  <dcterms:created xsi:type="dcterms:W3CDTF">2013-11-25T16:39:08Z</dcterms:created>
  <dcterms:modified xsi:type="dcterms:W3CDTF">2014-01-16T11:10:00Z</dcterms:modified>
</cp:coreProperties>
</file>