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  <p:sldMasterId id="2147483983" r:id="rId2"/>
    <p:sldMasterId id="2147483997" r:id="rId3"/>
  </p:sldMasterIdLst>
  <p:notesMasterIdLst>
    <p:notesMasterId r:id="rId14"/>
  </p:notesMasterIdLst>
  <p:sldIdLst>
    <p:sldId id="257" r:id="rId4"/>
    <p:sldId id="263" r:id="rId5"/>
    <p:sldId id="264" r:id="rId6"/>
    <p:sldId id="265" r:id="rId7"/>
    <p:sldId id="270" r:id="rId8"/>
    <p:sldId id="271" r:id="rId9"/>
    <p:sldId id="272" r:id="rId10"/>
    <p:sldId id="273" r:id="rId11"/>
    <p:sldId id="266" r:id="rId12"/>
    <p:sldId id="274" r:id="rId13"/>
  </p:sldIdLst>
  <p:sldSz cx="9144000" cy="6858000" type="screen4x3"/>
  <p:notesSz cx="6669088" cy="9896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868" autoAdjust="0"/>
  </p:normalViewPr>
  <p:slideViewPr>
    <p:cSldViewPr snapToGrid="0" snapToObjects="1">
      <p:cViewPr varScale="1">
        <p:scale>
          <a:sx n="66" d="100"/>
          <a:sy n="66" d="100"/>
        </p:scale>
        <p:origin x="7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5B640-0A76-489E-A423-A00D721FC97E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3268A151-9EC9-4407-9665-374AC875B1BC}">
      <dgm:prSet phldrT="[Text]" custT="1"/>
      <dgm:spPr/>
      <dgm:t>
        <a:bodyPr/>
        <a:lstStyle/>
        <a:p>
          <a:r>
            <a:rPr lang="en-IE" sz="1800" dirty="0" smtClean="0"/>
            <a:t>Mo </a:t>
          </a:r>
          <a:r>
            <a:rPr lang="en-IE" sz="1800" dirty="0" err="1" smtClean="0"/>
            <a:t>Dhomhan</a:t>
          </a:r>
          <a:r>
            <a:rPr lang="en-IE" sz="1800" dirty="0" smtClean="0"/>
            <a:t> </a:t>
          </a:r>
          <a:r>
            <a:rPr lang="en-IE" sz="1800" dirty="0" err="1" smtClean="0"/>
            <a:t>Digiteach</a:t>
          </a:r>
          <a:endParaRPr lang="en-IE" sz="1800" dirty="0"/>
        </a:p>
      </dgm:t>
    </dgm:pt>
    <dgm:pt modelId="{0D5E13E7-B4B7-44D8-9105-28C229F67659}" type="parTrans" cxnId="{1AC94B4D-C5F9-4010-8B5A-E1D42D1C9FD0}">
      <dgm:prSet/>
      <dgm:spPr/>
      <dgm:t>
        <a:bodyPr/>
        <a:lstStyle/>
        <a:p>
          <a:endParaRPr lang="en-IE"/>
        </a:p>
      </dgm:t>
    </dgm:pt>
    <dgm:pt modelId="{83EBEC43-8B72-42D3-9805-38987CCE677E}" type="sibTrans" cxnId="{1AC94B4D-C5F9-4010-8B5A-E1D42D1C9FD0}">
      <dgm:prSet/>
      <dgm:spPr/>
      <dgm:t>
        <a:bodyPr/>
        <a:lstStyle/>
        <a:p>
          <a:endParaRPr lang="en-IE"/>
        </a:p>
      </dgm:t>
    </dgm:pt>
    <dgm:pt modelId="{197DC3D7-C34D-4EC2-AD55-BC13928509B5}">
      <dgm:prSet phldrT="[Text]" custT="1"/>
      <dgm:spPr/>
      <dgm:t>
        <a:bodyPr/>
        <a:lstStyle/>
        <a:p>
          <a:r>
            <a:rPr lang="en-IE" sz="1800" dirty="0" smtClean="0"/>
            <a:t>Mo </a:t>
          </a:r>
          <a:r>
            <a:rPr lang="en-IE" sz="1800" dirty="0" err="1" smtClean="0"/>
            <a:t>chuid</a:t>
          </a:r>
          <a:r>
            <a:rPr lang="en-IE" sz="1800" dirty="0" smtClean="0"/>
            <a:t> </a:t>
          </a:r>
          <a:r>
            <a:rPr lang="en-IE" sz="1800" dirty="0" err="1" smtClean="0"/>
            <a:t>Suimeanna</a:t>
          </a:r>
          <a:r>
            <a:rPr lang="en-IE" sz="1800" dirty="0" smtClean="0"/>
            <a:t> a </a:t>
          </a:r>
          <a:r>
            <a:rPr lang="en-IE" sz="1800" dirty="0" err="1" smtClean="0"/>
            <a:t>Leanúint</a:t>
          </a:r>
          <a:r>
            <a:rPr lang="en-IE" sz="1800" dirty="0" smtClean="0"/>
            <a:t> </a:t>
          </a:r>
          <a:r>
            <a:rPr lang="en-IE" sz="1800" dirty="0" err="1" smtClean="0"/>
            <a:t>ar</a:t>
          </a:r>
          <a:r>
            <a:rPr lang="en-IE" sz="1800" dirty="0" smtClean="0"/>
            <a:t> </a:t>
          </a:r>
          <a:r>
            <a:rPr lang="en-IE" sz="1800" dirty="0" err="1" smtClean="0"/>
            <a:t>Líne</a:t>
          </a:r>
          <a:endParaRPr lang="en-IE" sz="1800" dirty="0"/>
        </a:p>
      </dgm:t>
    </dgm:pt>
    <dgm:pt modelId="{A23B7016-8E71-4AA2-B07A-709E10D7A48B}" type="parTrans" cxnId="{C58CDD11-1EF7-40A4-9FBA-9B78C6A6A540}">
      <dgm:prSet/>
      <dgm:spPr/>
      <dgm:t>
        <a:bodyPr/>
        <a:lstStyle/>
        <a:p>
          <a:endParaRPr lang="en-IE"/>
        </a:p>
      </dgm:t>
    </dgm:pt>
    <dgm:pt modelId="{3625A109-D261-4397-A899-FD9049C2ABCA}" type="sibTrans" cxnId="{C58CDD11-1EF7-40A4-9FBA-9B78C6A6A540}">
      <dgm:prSet/>
      <dgm:spPr/>
      <dgm:t>
        <a:bodyPr/>
        <a:lstStyle/>
        <a:p>
          <a:endParaRPr lang="en-IE"/>
        </a:p>
      </dgm:t>
    </dgm:pt>
    <dgm:pt modelId="{02AF2069-3783-4A53-ACFA-3E4A2D28545C}">
      <dgm:prSet phldrT="[Text]" custT="1"/>
      <dgm:spPr/>
      <dgm:t>
        <a:bodyPr/>
        <a:lstStyle/>
        <a:p>
          <a:r>
            <a:rPr lang="en-IE" sz="1800" dirty="0" smtClean="0"/>
            <a:t>Na </a:t>
          </a:r>
          <a:r>
            <a:rPr lang="en-IE" sz="1800" dirty="0" err="1" smtClean="0"/>
            <a:t>Fíricí</a:t>
          </a:r>
          <a:r>
            <a:rPr lang="en-IE" sz="1800" dirty="0" smtClean="0"/>
            <a:t> a </a:t>
          </a:r>
          <a:r>
            <a:rPr lang="en-IE" sz="1800" dirty="0" err="1" smtClean="0"/>
            <a:t>Sheiceáil</a:t>
          </a:r>
          <a:endParaRPr lang="en-IE" sz="1800" dirty="0"/>
        </a:p>
      </dgm:t>
    </dgm:pt>
    <dgm:pt modelId="{E0A5990B-71FE-492B-80C0-2DC57912996E}" type="parTrans" cxnId="{F59A68A9-41FC-4437-B975-61958A18D874}">
      <dgm:prSet/>
      <dgm:spPr/>
      <dgm:t>
        <a:bodyPr/>
        <a:lstStyle/>
        <a:p>
          <a:endParaRPr lang="en-IE"/>
        </a:p>
      </dgm:t>
    </dgm:pt>
    <dgm:pt modelId="{19A56AB8-BE79-4DB0-BF85-39270DB13C54}" type="sibTrans" cxnId="{F59A68A9-41FC-4437-B975-61958A18D874}">
      <dgm:prSet/>
      <dgm:spPr/>
      <dgm:t>
        <a:bodyPr/>
        <a:lstStyle/>
        <a:p>
          <a:endParaRPr lang="en-IE"/>
        </a:p>
      </dgm:t>
    </dgm:pt>
    <dgm:pt modelId="{7644D403-483B-46A5-94D0-41ED5266BCC1}">
      <dgm:prSet custT="1"/>
      <dgm:spPr/>
      <dgm:t>
        <a:bodyPr/>
        <a:lstStyle/>
        <a:p>
          <a:r>
            <a:rPr lang="en-IE" sz="1800" dirty="0" err="1" smtClean="0"/>
            <a:t>M’Fhoilsiú</a:t>
          </a:r>
          <a:r>
            <a:rPr lang="en-IE" sz="1800" dirty="0" smtClean="0"/>
            <a:t> </a:t>
          </a:r>
          <a:r>
            <a:rPr lang="en-IE" sz="1800" dirty="0" err="1" smtClean="0"/>
            <a:t>Féin</a:t>
          </a:r>
          <a:endParaRPr lang="en-IE" sz="1800" dirty="0"/>
        </a:p>
      </dgm:t>
    </dgm:pt>
    <dgm:pt modelId="{AEA4D43A-D779-49E0-B9FA-DEBEED9BA3AB}" type="parTrans" cxnId="{AD1E3AA4-45C2-476D-94A1-54BBB5858020}">
      <dgm:prSet/>
      <dgm:spPr/>
      <dgm:t>
        <a:bodyPr/>
        <a:lstStyle/>
        <a:p>
          <a:endParaRPr lang="en-IE"/>
        </a:p>
      </dgm:t>
    </dgm:pt>
    <dgm:pt modelId="{B0F22AA8-4892-4F97-AFED-238DFFFCC2C7}" type="sibTrans" cxnId="{AD1E3AA4-45C2-476D-94A1-54BBB5858020}">
      <dgm:prSet/>
      <dgm:spPr/>
      <dgm:t>
        <a:bodyPr/>
        <a:lstStyle/>
        <a:p>
          <a:endParaRPr lang="en-IE"/>
        </a:p>
      </dgm:t>
    </dgm:pt>
    <dgm:pt modelId="{27289738-ECA5-464B-B936-5E20E264FEB0}" type="pres">
      <dgm:prSet presAssocID="{DD95B640-0A76-489E-A423-A00D721FC9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DC80B56A-8939-4216-9C68-0E26CCA06D02}" type="pres">
      <dgm:prSet presAssocID="{3268A151-9EC9-4407-9665-374AC875B1BC}" presName="parentLin" presStyleCnt="0"/>
      <dgm:spPr/>
    </dgm:pt>
    <dgm:pt modelId="{3BD1544F-3B10-4DA2-B48C-21DE1C841E30}" type="pres">
      <dgm:prSet presAssocID="{3268A151-9EC9-4407-9665-374AC875B1BC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60DC5914-B0FB-4075-9D58-F2B5DA34BB77}" type="pres">
      <dgm:prSet presAssocID="{3268A151-9EC9-4407-9665-374AC875B1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24036B7-3DA0-4787-95C2-C067713DE09D}" type="pres">
      <dgm:prSet presAssocID="{3268A151-9EC9-4407-9665-374AC875B1BC}" presName="negativeSpace" presStyleCnt="0"/>
      <dgm:spPr/>
    </dgm:pt>
    <dgm:pt modelId="{BBF88299-80A8-4463-9B3B-A1CD4A3FCFD7}" type="pres">
      <dgm:prSet presAssocID="{3268A151-9EC9-4407-9665-374AC875B1BC}" presName="childText" presStyleLbl="conFgAcc1" presStyleIdx="0" presStyleCnt="4">
        <dgm:presLayoutVars>
          <dgm:bulletEnabled val="1"/>
        </dgm:presLayoutVars>
      </dgm:prSet>
      <dgm:spPr/>
    </dgm:pt>
    <dgm:pt modelId="{E0CD6661-3D6A-43EF-A2D4-9CD7164C55BA}" type="pres">
      <dgm:prSet presAssocID="{83EBEC43-8B72-42D3-9805-38987CCE677E}" presName="spaceBetweenRectangles" presStyleCnt="0"/>
      <dgm:spPr/>
    </dgm:pt>
    <dgm:pt modelId="{4DA53556-4BF6-42B8-9066-BC7111C45E20}" type="pres">
      <dgm:prSet presAssocID="{197DC3D7-C34D-4EC2-AD55-BC13928509B5}" presName="parentLin" presStyleCnt="0"/>
      <dgm:spPr/>
    </dgm:pt>
    <dgm:pt modelId="{FCAAD635-F876-4B29-937A-EA7133B1F2A6}" type="pres">
      <dgm:prSet presAssocID="{197DC3D7-C34D-4EC2-AD55-BC13928509B5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6676157D-B283-4CE3-95AD-0682382437EB}" type="pres">
      <dgm:prSet presAssocID="{197DC3D7-C34D-4EC2-AD55-BC13928509B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509B04C-FAB4-4C85-9F28-741A65B0397F}" type="pres">
      <dgm:prSet presAssocID="{197DC3D7-C34D-4EC2-AD55-BC13928509B5}" presName="negativeSpace" presStyleCnt="0"/>
      <dgm:spPr/>
    </dgm:pt>
    <dgm:pt modelId="{2374C14E-72EB-4D58-AEF2-7EDEFD71B7E8}" type="pres">
      <dgm:prSet presAssocID="{197DC3D7-C34D-4EC2-AD55-BC13928509B5}" presName="childText" presStyleLbl="conFgAcc1" presStyleIdx="1" presStyleCnt="4">
        <dgm:presLayoutVars>
          <dgm:bulletEnabled val="1"/>
        </dgm:presLayoutVars>
      </dgm:prSet>
      <dgm:spPr/>
    </dgm:pt>
    <dgm:pt modelId="{CA6B0198-9689-4DD2-941D-EDC4B3E5BC83}" type="pres">
      <dgm:prSet presAssocID="{3625A109-D261-4397-A899-FD9049C2ABCA}" presName="spaceBetweenRectangles" presStyleCnt="0"/>
      <dgm:spPr/>
    </dgm:pt>
    <dgm:pt modelId="{2947F117-F16E-4D41-9806-C9F66B3267FC}" type="pres">
      <dgm:prSet presAssocID="{02AF2069-3783-4A53-ACFA-3E4A2D28545C}" presName="parentLin" presStyleCnt="0"/>
      <dgm:spPr/>
    </dgm:pt>
    <dgm:pt modelId="{71F98971-DF8C-46D9-B802-A3B7BB1B0DBA}" type="pres">
      <dgm:prSet presAssocID="{02AF2069-3783-4A53-ACFA-3E4A2D28545C}" presName="parentLeftMargin" presStyleLbl="node1" presStyleIdx="1" presStyleCnt="4"/>
      <dgm:spPr/>
      <dgm:t>
        <a:bodyPr/>
        <a:lstStyle/>
        <a:p>
          <a:endParaRPr lang="en-IE"/>
        </a:p>
      </dgm:t>
    </dgm:pt>
    <dgm:pt modelId="{A03ECB97-C506-4D5B-9D41-4AB9BF492615}" type="pres">
      <dgm:prSet presAssocID="{02AF2069-3783-4A53-ACFA-3E4A2D28545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A69E74D-43C6-41D2-949B-644F1AF314D1}" type="pres">
      <dgm:prSet presAssocID="{02AF2069-3783-4A53-ACFA-3E4A2D28545C}" presName="negativeSpace" presStyleCnt="0"/>
      <dgm:spPr/>
    </dgm:pt>
    <dgm:pt modelId="{1C0288E5-AAE4-4ED5-894E-EACDBF0979CB}" type="pres">
      <dgm:prSet presAssocID="{02AF2069-3783-4A53-ACFA-3E4A2D28545C}" presName="childText" presStyleLbl="conFgAcc1" presStyleIdx="2" presStyleCnt="4">
        <dgm:presLayoutVars>
          <dgm:bulletEnabled val="1"/>
        </dgm:presLayoutVars>
      </dgm:prSet>
      <dgm:spPr/>
    </dgm:pt>
    <dgm:pt modelId="{75F0766E-5D4D-4763-A5CF-9E00D750D980}" type="pres">
      <dgm:prSet presAssocID="{19A56AB8-BE79-4DB0-BF85-39270DB13C54}" presName="spaceBetweenRectangles" presStyleCnt="0"/>
      <dgm:spPr/>
    </dgm:pt>
    <dgm:pt modelId="{D28A6DF5-7570-47B0-9BBF-6484940AC9D1}" type="pres">
      <dgm:prSet presAssocID="{7644D403-483B-46A5-94D0-41ED5266BCC1}" presName="parentLin" presStyleCnt="0"/>
      <dgm:spPr/>
    </dgm:pt>
    <dgm:pt modelId="{82F45BF8-A697-45D0-BAFC-E0B3516F6B0F}" type="pres">
      <dgm:prSet presAssocID="{7644D403-483B-46A5-94D0-41ED5266BCC1}" presName="parentLeftMargin" presStyleLbl="node1" presStyleIdx="2" presStyleCnt="4"/>
      <dgm:spPr/>
      <dgm:t>
        <a:bodyPr/>
        <a:lstStyle/>
        <a:p>
          <a:endParaRPr lang="en-IE"/>
        </a:p>
      </dgm:t>
    </dgm:pt>
    <dgm:pt modelId="{2C8E077E-9F63-4F7D-B343-19BA22211724}" type="pres">
      <dgm:prSet presAssocID="{7644D403-483B-46A5-94D0-41ED5266BC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373B068-C75F-4EE9-BDB1-347C08708A96}" type="pres">
      <dgm:prSet presAssocID="{7644D403-483B-46A5-94D0-41ED5266BCC1}" presName="negativeSpace" presStyleCnt="0"/>
      <dgm:spPr/>
    </dgm:pt>
    <dgm:pt modelId="{5EA962A1-1FDA-4A04-9469-BD21F81A6DBB}" type="pres">
      <dgm:prSet presAssocID="{7644D403-483B-46A5-94D0-41ED5266BCC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B3C09A1-0534-4BCF-8348-C93E89D4DD04}" type="presOf" srcId="{197DC3D7-C34D-4EC2-AD55-BC13928509B5}" destId="{FCAAD635-F876-4B29-937A-EA7133B1F2A6}" srcOrd="0" destOrd="0" presId="urn:microsoft.com/office/officeart/2005/8/layout/list1"/>
    <dgm:cxn modelId="{1AC94B4D-C5F9-4010-8B5A-E1D42D1C9FD0}" srcId="{DD95B640-0A76-489E-A423-A00D721FC97E}" destId="{3268A151-9EC9-4407-9665-374AC875B1BC}" srcOrd="0" destOrd="0" parTransId="{0D5E13E7-B4B7-44D8-9105-28C229F67659}" sibTransId="{83EBEC43-8B72-42D3-9805-38987CCE677E}"/>
    <dgm:cxn modelId="{F55D575D-7987-482A-8806-65ECB4FC6754}" type="presOf" srcId="{02AF2069-3783-4A53-ACFA-3E4A2D28545C}" destId="{A03ECB97-C506-4D5B-9D41-4AB9BF492615}" srcOrd="1" destOrd="0" presId="urn:microsoft.com/office/officeart/2005/8/layout/list1"/>
    <dgm:cxn modelId="{738738CE-432B-44CE-AA10-ACCF8BC3224A}" type="presOf" srcId="{7644D403-483B-46A5-94D0-41ED5266BCC1}" destId="{2C8E077E-9F63-4F7D-B343-19BA22211724}" srcOrd="1" destOrd="0" presId="urn:microsoft.com/office/officeart/2005/8/layout/list1"/>
    <dgm:cxn modelId="{FD1045DE-F5DE-4897-A392-D26BE1430993}" type="presOf" srcId="{3268A151-9EC9-4407-9665-374AC875B1BC}" destId="{3BD1544F-3B10-4DA2-B48C-21DE1C841E30}" srcOrd="0" destOrd="0" presId="urn:microsoft.com/office/officeart/2005/8/layout/list1"/>
    <dgm:cxn modelId="{7CC213E6-1E7B-4B3B-94A4-7C97EF6F4495}" type="presOf" srcId="{197DC3D7-C34D-4EC2-AD55-BC13928509B5}" destId="{6676157D-B283-4CE3-95AD-0682382437EB}" srcOrd="1" destOrd="0" presId="urn:microsoft.com/office/officeart/2005/8/layout/list1"/>
    <dgm:cxn modelId="{C58CDD11-1EF7-40A4-9FBA-9B78C6A6A540}" srcId="{DD95B640-0A76-489E-A423-A00D721FC97E}" destId="{197DC3D7-C34D-4EC2-AD55-BC13928509B5}" srcOrd="1" destOrd="0" parTransId="{A23B7016-8E71-4AA2-B07A-709E10D7A48B}" sibTransId="{3625A109-D261-4397-A899-FD9049C2ABCA}"/>
    <dgm:cxn modelId="{AFE1731B-6159-4C38-A345-BBE5A0AC361A}" type="presOf" srcId="{DD95B640-0A76-489E-A423-A00D721FC97E}" destId="{27289738-ECA5-464B-B936-5E20E264FEB0}" srcOrd="0" destOrd="0" presId="urn:microsoft.com/office/officeart/2005/8/layout/list1"/>
    <dgm:cxn modelId="{C041C1E5-6E4F-48AD-88EC-2110AC2C0314}" type="presOf" srcId="{7644D403-483B-46A5-94D0-41ED5266BCC1}" destId="{82F45BF8-A697-45D0-BAFC-E0B3516F6B0F}" srcOrd="0" destOrd="0" presId="urn:microsoft.com/office/officeart/2005/8/layout/list1"/>
    <dgm:cxn modelId="{D0DC8B92-7627-46A2-960D-D6249D93D6BF}" type="presOf" srcId="{3268A151-9EC9-4407-9665-374AC875B1BC}" destId="{60DC5914-B0FB-4075-9D58-F2B5DA34BB77}" srcOrd="1" destOrd="0" presId="urn:microsoft.com/office/officeart/2005/8/layout/list1"/>
    <dgm:cxn modelId="{AD1E3AA4-45C2-476D-94A1-54BBB5858020}" srcId="{DD95B640-0A76-489E-A423-A00D721FC97E}" destId="{7644D403-483B-46A5-94D0-41ED5266BCC1}" srcOrd="3" destOrd="0" parTransId="{AEA4D43A-D779-49E0-B9FA-DEBEED9BA3AB}" sibTransId="{B0F22AA8-4892-4F97-AFED-238DFFFCC2C7}"/>
    <dgm:cxn modelId="{2EA99542-A21F-4EA7-9D77-7F59032A3BCE}" type="presOf" srcId="{02AF2069-3783-4A53-ACFA-3E4A2D28545C}" destId="{71F98971-DF8C-46D9-B802-A3B7BB1B0DBA}" srcOrd="0" destOrd="0" presId="urn:microsoft.com/office/officeart/2005/8/layout/list1"/>
    <dgm:cxn modelId="{F59A68A9-41FC-4437-B975-61958A18D874}" srcId="{DD95B640-0A76-489E-A423-A00D721FC97E}" destId="{02AF2069-3783-4A53-ACFA-3E4A2D28545C}" srcOrd="2" destOrd="0" parTransId="{E0A5990B-71FE-492B-80C0-2DC57912996E}" sibTransId="{19A56AB8-BE79-4DB0-BF85-39270DB13C54}"/>
    <dgm:cxn modelId="{78582924-0620-4912-8523-00AE0631BB51}" type="presParOf" srcId="{27289738-ECA5-464B-B936-5E20E264FEB0}" destId="{DC80B56A-8939-4216-9C68-0E26CCA06D02}" srcOrd="0" destOrd="0" presId="urn:microsoft.com/office/officeart/2005/8/layout/list1"/>
    <dgm:cxn modelId="{DF61567B-5867-4543-8C23-08155BCCE5EA}" type="presParOf" srcId="{DC80B56A-8939-4216-9C68-0E26CCA06D02}" destId="{3BD1544F-3B10-4DA2-B48C-21DE1C841E30}" srcOrd="0" destOrd="0" presId="urn:microsoft.com/office/officeart/2005/8/layout/list1"/>
    <dgm:cxn modelId="{D32BD396-3CED-43F2-92ED-DE3A64643EBD}" type="presParOf" srcId="{DC80B56A-8939-4216-9C68-0E26CCA06D02}" destId="{60DC5914-B0FB-4075-9D58-F2B5DA34BB77}" srcOrd="1" destOrd="0" presId="urn:microsoft.com/office/officeart/2005/8/layout/list1"/>
    <dgm:cxn modelId="{5C82F704-78EB-44B0-8A79-68A241A27A41}" type="presParOf" srcId="{27289738-ECA5-464B-B936-5E20E264FEB0}" destId="{024036B7-3DA0-4787-95C2-C067713DE09D}" srcOrd="1" destOrd="0" presId="urn:microsoft.com/office/officeart/2005/8/layout/list1"/>
    <dgm:cxn modelId="{BB4ACD0D-70BC-4141-ADD5-01A2B2226004}" type="presParOf" srcId="{27289738-ECA5-464B-B936-5E20E264FEB0}" destId="{BBF88299-80A8-4463-9B3B-A1CD4A3FCFD7}" srcOrd="2" destOrd="0" presId="urn:microsoft.com/office/officeart/2005/8/layout/list1"/>
    <dgm:cxn modelId="{13412A99-7EBA-462A-B61D-1B3786537328}" type="presParOf" srcId="{27289738-ECA5-464B-B936-5E20E264FEB0}" destId="{E0CD6661-3D6A-43EF-A2D4-9CD7164C55BA}" srcOrd="3" destOrd="0" presId="urn:microsoft.com/office/officeart/2005/8/layout/list1"/>
    <dgm:cxn modelId="{73C3E81A-CE98-4D68-AF18-AC274D1CB2BF}" type="presParOf" srcId="{27289738-ECA5-464B-B936-5E20E264FEB0}" destId="{4DA53556-4BF6-42B8-9066-BC7111C45E20}" srcOrd="4" destOrd="0" presId="urn:microsoft.com/office/officeart/2005/8/layout/list1"/>
    <dgm:cxn modelId="{3BA4475F-65D4-4E4D-972A-53E6BC746C3A}" type="presParOf" srcId="{4DA53556-4BF6-42B8-9066-BC7111C45E20}" destId="{FCAAD635-F876-4B29-937A-EA7133B1F2A6}" srcOrd="0" destOrd="0" presId="urn:microsoft.com/office/officeart/2005/8/layout/list1"/>
    <dgm:cxn modelId="{BC71CE93-63EC-4CD5-961E-6457CA4DE2BD}" type="presParOf" srcId="{4DA53556-4BF6-42B8-9066-BC7111C45E20}" destId="{6676157D-B283-4CE3-95AD-0682382437EB}" srcOrd="1" destOrd="0" presId="urn:microsoft.com/office/officeart/2005/8/layout/list1"/>
    <dgm:cxn modelId="{FA02D5D5-CAB0-4ED8-9D67-2E49FA89D7C7}" type="presParOf" srcId="{27289738-ECA5-464B-B936-5E20E264FEB0}" destId="{2509B04C-FAB4-4C85-9F28-741A65B0397F}" srcOrd="5" destOrd="0" presId="urn:microsoft.com/office/officeart/2005/8/layout/list1"/>
    <dgm:cxn modelId="{20922AAE-C732-4A1E-BFAE-A70A9910DEBE}" type="presParOf" srcId="{27289738-ECA5-464B-B936-5E20E264FEB0}" destId="{2374C14E-72EB-4D58-AEF2-7EDEFD71B7E8}" srcOrd="6" destOrd="0" presId="urn:microsoft.com/office/officeart/2005/8/layout/list1"/>
    <dgm:cxn modelId="{7F8EC1AD-D388-44DD-B0F9-D00FF20BC1F5}" type="presParOf" srcId="{27289738-ECA5-464B-B936-5E20E264FEB0}" destId="{CA6B0198-9689-4DD2-941D-EDC4B3E5BC83}" srcOrd="7" destOrd="0" presId="urn:microsoft.com/office/officeart/2005/8/layout/list1"/>
    <dgm:cxn modelId="{8C52330F-C356-47DE-BD3D-C010F3A18C1D}" type="presParOf" srcId="{27289738-ECA5-464B-B936-5E20E264FEB0}" destId="{2947F117-F16E-4D41-9806-C9F66B3267FC}" srcOrd="8" destOrd="0" presId="urn:microsoft.com/office/officeart/2005/8/layout/list1"/>
    <dgm:cxn modelId="{0859D008-E4C1-45C9-B5B1-A7E8699D2FB0}" type="presParOf" srcId="{2947F117-F16E-4D41-9806-C9F66B3267FC}" destId="{71F98971-DF8C-46D9-B802-A3B7BB1B0DBA}" srcOrd="0" destOrd="0" presId="urn:microsoft.com/office/officeart/2005/8/layout/list1"/>
    <dgm:cxn modelId="{5C5D987A-108C-4E49-A552-8419C4BF4836}" type="presParOf" srcId="{2947F117-F16E-4D41-9806-C9F66B3267FC}" destId="{A03ECB97-C506-4D5B-9D41-4AB9BF492615}" srcOrd="1" destOrd="0" presId="urn:microsoft.com/office/officeart/2005/8/layout/list1"/>
    <dgm:cxn modelId="{0CE777C6-9EAF-439B-8A5F-EFE6C55395F0}" type="presParOf" srcId="{27289738-ECA5-464B-B936-5E20E264FEB0}" destId="{BA69E74D-43C6-41D2-949B-644F1AF314D1}" srcOrd="9" destOrd="0" presId="urn:microsoft.com/office/officeart/2005/8/layout/list1"/>
    <dgm:cxn modelId="{6A87F491-B70C-4A52-8282-B004F0C3D5EB}" type="presParOf" srcId="{27289738-ECA5-464B-B936-5E20E264FEB0}" destId="{1C0288E5-AAE4-4ED5-894E-EACDBF0979CB}" srcOrd="10" destOrd="0" presId="urn:microsoft.com/office/officeart/2005/8/layout/list1"/>
    <dgm:cxn modelId="{C55E32FF-8F3B-4127-99EC-48221D689E0F}" type="presParOf" srcId="{27289738-ECA5-464B-B936-5E20E264FEB0}" destId="{75F0766E-5D4D-4763-A5CF-9E00D750D980}" srcOrd="11" destOrd="0" presId="urn:microsoft.com/office/officeart/2005/8/layout/list1"/>
    <dgm:cxn modelId="{6491E80D-B421-4013-A6BA-7F837ED8E5CD}" type="presParOf" srcId="{27289738-ECA5-464B-B936-5E20E264FEB0}" destId="{D28A6DF5-7570-47B0-9BBF-6484940AC9D1}" srcOrd="12" destOrd="0" presId="urn:microsoft.com/office/officeart/2005/8/layout/list1"/>
    <dgm:cxn modelId="{2BADC4F8-37B4-4C48-B5A1-B7A76B106C5F}" type="presParOf" srcId="{D28A6DF5-7570-47B0-9BBF-6484940AC9D1}" destId="{82F45BF8-A697-45D0-BAFC-E0B3516F6B0F}" srcOrd="0" destOrd="0" presId="urn:microsoft.com/office/officeart/2005/8/layout/list1"/>
    <dgm:cxn modelId="{9F251538-B906-4DF6-9091-49CB372B8797}" type="presParOf" srcId="{D28A6DF5-7570-47B0-9BBF-6484940AC9D1}" destId="{2C8E077E-9F63-4F7D-B343-19BA22211724}" srcOrd="1" destOrd="0" presId="urn:microsoft.com/office/officeart/2005/8/layout/list1"/>
    <dgm:cxn modelId="{030B06ED-B582-4046-8649-21C930474AA2}" type="presParOf" srcId="{27289738-ECA5-464B-B936-5E20E264FEB0}" destId="{9373B068-C75F-4EE9-BDB1-347C08708A96}" srcOrd="13" destOrd="0" presId="urn:microsoft.com/office/officeart/2005/8/layout/list1"/>
    <dgm:cxn modelId="{6A66CBA1-69EE-41A5-9FCC-A4B8046308A8}" type="presParOf" srcId="{27289738-ECA5-464B-B936-5E20E264FEB0}" destId="{5EA962A1-1FDA-4A04-9469-BD21F81A6DB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B1494E-1E81-47AF-B7F6-B5136663CE1B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9B03E315-2161-4221-9EF2-C4D07DA042D1}">
      <dgm:prSet phldrT="[Text]"/>
      <dgm:spPr/>
      <dgm:t>
        <a:bodyPr/>
        <a:lstStyle/>
        <a:p>
          <a:pPr algn="ctr"/>
          <a:r>
            <a:rPr lang="en-IE" dirty="0" err="1" smtClean="0"/>
            <a:t>Tascanna</a:t>
          </a:r>
          <a:r>
            <a:rPr lang="en-IE" dirty="0" smtClean="0"/>
            <a:t> </a:t>
          </a:r>
          <a:r>
            <a:rPr lang="en-IE" dirty="0" err="1" smtClean="0"/>
            <a:t>Measúnaithe</a:t>
          </a:r>
          <a:r>
            <a:rPr lang="en-IE" dirty="0" smtClean="0"/>
            <a:t> </a:t>
          </a:r>
          <a:r>
            <a:rPr lang="en-IE" dirty="0" err="1" smtClean="0"/>
            <a:t>leanúnacha</a:t>
          </a:r>
          <a:endParaRPr lang="en-IE" dirty="0"/>
        </a:p>
      </dgm:t>
    </dgm:pt>
    <dgm:pt modelId="{0096C5CC-1102-42AB-A347-4E7641709D6A}" type="parTrans" cxnId="{C275009C-6CCD-4A3F-8A46-06736B96E787}">
      <dgm:prSet/>
      <dgm:spPr/>
      <dgm:t>
        <a:bodyPr/>
        <a:lstStyle/>
        <a:p>
          <a:endParaRPr lang="en-IE"/>
        </a:p>
      </dgm:t>
    </dgm:pt>
    <dgm:pt modelId="{FBD99371-4B56-40B0-B8FE-9FB663AB91D2}" type="sibTrans" cxnId="{C275009C-6CCD-4A3F-8A46-06736B96E787}">
      <dgm:prSet/>
      <dgm:spPr/>
      <dgm:t>
        <a:bodyPr/>
        <a:lstStyle/>
        <a:p>
          <a:endParaRPr lang="en-IE"/>
        </a:p>
      </dgm:t>
    </dgm:pt>
    <dgm:pt modelId="{EB07F717-5A4A-43AF-9783-03F9272A7A09}">
      <dgm:prSet phldrT="[Text]" phldr="1"/>
      <dgm:spPr/>
      <dgm:t>
        <a:bodyPr/>
        <a:lstStyle/>
        <a:p>
          <a:endParaRPr lang="en-IE" dirty="0"/>
        </a:p>
      </dgm:t>
    </dgm:pt>
    <dgm:pt modelId="{581C2E07-FD88-4333-A4A3-9C4F32F3822C}" type="parTrans" cxnId="{75841C40-40BC-43D6-A639-7FA25B5A7FA2}">
      <dgm:prSet/>
      <dgm:spPr/>
      <dgm:t>
        <a:bodyPr/>
        <a:lstStyle/>
        <a:p>
          <a:endParaRPr lang="en-IE"/>
        </a:p>
      </dgm:t>
    </dgm:pt>
    <dgm:pt modelId="{329844D7-9F94-449D-91C4-5F5CC7DDD053}" type="sibTrans" cxnId="{75841C40-40BC-43D6-A639-7FA25B5A7FA2}">
      <dgm:prSet/>
      <dgm:spPr/>
      <dgm:t>
        <a:bodyPr/>
        <a:lstStyle/>
        <a:p>
          <a:endParaRPr lang="en-IE"/>
        </a:p>
      </dgm:t>
    </dgm:pt>
    <dgm:pt modelId="{DBE6CE84-F9F0-4F58-A29C-9F7BC2A13EF2}">
      <dgm:prSet phldrT="[Text]"/>
      <dgm:spPr/>
      <dgm:t>
        <a:bodyPr/>
        <a:lstStyle/>
        <a:p>
          <a:pPr algn="ctr"/>
          <a:r>
            <a:rPr lang="en-IE" dirty="0" err="1" smtClean="0"/>
            <a:t>Cumhdach</a:t>
          </a:r>
          <a:r>
            <a:rPr lang="en-IE" dirty="0" smtClean="0"/>
            <a:t> </a:t>
          </a:r>
          <a:r>
            <a:rPr lang="en-IE" dirty="0" err="1" smtClean="0"/>
            <a:t>Saothair</a:t>
          </a:r>
          <a:r>
            <a:rPr lang="en-IE" dirty="0" smtClean="0"/>
            <a:t> </a:t>
          </a:r>
          <a:r>
            <a:rPr lang="en-IE" dirty="0" err="1" smtClean="0"/>
            <a:t>Digiteach</a:t>
          </a:r>
          <a:endParaRPr lang="en-IE" dirty="0"/>
        </a:p>
      </dgm:t>
    </dgm:pt>
    <dgm:pt modelId="{D4D6DFEE-A829-4BDC-AD06-8E4A2EABFBF4}" type="parTrans" cxnId="{2B1E3FD5-57BF-43FE-B23A-30073CBDE00C}">
      <dgm:prSet/>
      <dgm:spPr/>
      <dgm:t>
        <a:bodyPr/>
        <a:lstStyle/>
        <a:p>
          <a:endParaRPr lang="en-IE"/>
        </a:p>
      </dgm:t>
    </dgm:pt>
    <dgm:pt modelId="{ED68A884-EBF7-4835-9C5F-EFBB1E0C6B9C}" type="sibTrans" cxnId="{2B1E3FD5-57BF-43FE-B23A-30073CBDE00C}">
      <dgm:prSet/>
      <dgm:spPr/>
      <dgm:t>
        <a:bodyPr/>
        <a:lstStyle/>
        <a:p>
          <a:endParaRPr lang="en-IE"/>
        </a:p>
      </dgm:t>
    </dgm:pt>
    <dgm:pt modelId="{3A00847B-B243-4F40-AD29-6C93B4B885E8}">
      <dgm:prSet phldrT="[Text]" phldr="1"/>
      <dgm:spPr/>
      <dgm:t>
        <a:bodyPr/>
        <a:lstStyle/>
        <a:p>
          <a:endParaRPr lang="en-IE" dirty="0"/>
        </a:p>
      </dgm:t>
    </dgm:pt>
    <dgm:pt modelId="{0EB03ABE-6299-4FAA-AAF4-75CC6908B4C3}" type="parTrans" cxnId="{8F6580BF-7793-47B1-8FBE-B2A07611E36C}">
      <dgm:prSet/>
      <dgm:spPr/>
      <dgm:t>
        <a:bodyPr/>
        <a:lstStyle/>
        <a:p>
          <a:endParaRPr lang="en-IE"/>
        </a:p>
      </dgm:t>
    </dgm:pt>
    <dgm:pt modelId="{0078DDB3-B7C2-4F1F-B9AA-7DF32E0CBB72}" type="sibTrans" cxnId="{8F6580BF-7793-47B1-8FBE-B2A07611E36C}">
      <dgm:prSet/>
      <dgm:spPr/>
      <dgm:t>
        <a:bodyPr/>
        <a:lstStyle/>
        <a:p>
          <a:endParaRPr lang="en-IE"/>
        </a:p>
      </dgm:t>
    </dgm:pt>
    <dgm:pt modelId="{95B131B1-33D9-4B74-BC81-2B12433F6B01}">
      <dgm:prSet/>
      <dgm:spPr/>
      <dgm:t>
        <a:bodyPr/>
        <a:lstStyle/>
        <a:p>
          <a:pPr algn="ctr"/>
          <a:r>
            <a:rPr lang="en-IE" dirty="0" err="1" smtClean="0"/>
            <a:t>Saoránacht</a:t>
          </a:r>
          <a:r>
            <a:rPr lang="en-IE" dirty="0" smtClean="0"/>
            <a:t> </a:t>
          </a:r>
          <a:r>
            <a:rPr lang="en-IE" dirty="0" err="1" smtClean="0"/>
            <a:t>Dhigiteach</a:t>
          </a:r>
          <a:endParaRPr lang="en-IE" dirty="0"/>
        </a:p>
      </dgm:t>
    </dgm:pt>
    <dgm:pt modelId="{9B058271-79C1-4B08-91C8-8A5885A8F3B7}" type="parTrans" cxnId="{3BDB8656-CAD8-4620-B33F-53879731242F}">
      <dgm:prSet/>
      <dgm:spPr/>
      <dgm:t>
        <a:bodyPr/>
        <a:lstStyle/>
        <a:p>
          <a:endParaRPr lang="en-IE"/>
        </a:p>
      </dgm:t>
    </dgm:pt>
    <dgm:pt modelId="{D779B2F0-14C8-4B99-ACB6-3E6B23CD6056}" type="sibTrans" cxnId="{3BDB8656-CAD8-4620-B33F-53879731242F}">
      <dgm:prSet/>
      <dgm:spPr/>
      <dgm:t>
        <a:bodyPr/>
        <a:lstStyle/>
        <a:p>
          <a:endParaRPr lang="en-IE"/>
        </a:p>
      </dgm:t>
    </dgm:pt>
    <dgm:pt modelId="{BC736D07-546A-449C-BB6A-5D17D3C49CD6}" type="pres">
      <dgm:prSet presAssocID="{1BB1494E-1E81-47AF-B7F6-B5136663CE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5DEAE1CC-D050-49CE-8C3C-4E6D72DA9CA3}" type="pres">
      <dgm:prSet presAssocID="{9B03E315-2161-4221-9EF2-C4D07DA042D1}" presName="parentText" presStyleLbl="node1" presStyleIdx="0" presStyleCnt="3" custScale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665217C-9ED9-455F-845A-7D3459E367C0}" type="pres">
      <dgm:prSet presAssocID="{9B03E315-2161-4221-9EF2-C4D07DA042D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49A2B3C-DF15-49A6-9C36-0959594E28F3}" type="pres">
      <dgm:prSet presAssocID="{DBE6CE84-F9F0-4F58-A29C-9F7BC2A13EF2}" presName="parentText" presStyleLbl="node1" presStyleIdx="1" presStyleCnt="3" custScale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DC4E656-CAA5-4449-83B7-BDCECD84120D}" type="pres">
      <dgm:prSet presAssocID="{DBE6CE84-F9F0-4F58-A29C-9F7BC2A13EF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4618C2E-5364-4B53-86DA-6055BD6DA046}" type="pres">
      <dgm:prSet presAssocID="{95B131B1-33D9-4B74-BC81-2B12433F6B01}" presName="parentText" presStyleLbl="node1" presStyleIdx="2" presStyleCnt="3" custScale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3BDB8656-CAD8-4620-B33F-53879731242F}" srcId="{1BB1494E-1E81-47AF-B7F6-B5136663CE1B}" destId="{95B131B1-33D9-4B74-BC81-2B12433F6B01}" srcOrd="2" destOrd="0" parTransId="{9B058271-79C1-4B08-91C8-8A5885A8F3B7}" sibTransId="{D779B2F0-14C8-4B99-ACB6-3E6B23CD6056}"/>
    <dgm:cxn modelId="{A4F65E60-066B-4852-AB63-D869B59F7C13}" type="presOf" srcId="{DBE6CE84-F9F0-4F58-A29C-9F7BC2A13EF2}" destId="{E49A2B3C-DF15-49A6-9C36-0959594E28F3}" srcOrd="0" destOrd="0" presId="urn:microsoft.com/office/officeart/2005/8/layout/vList2"/>
    <dgm:cxn modelId="{8F6580BF-7793-47B1-8FBE-B2A07611E36C}" srcId="{DBE6CE84-F9F0-4F58-A29C-9F7BC2A13EF2}" destId="{3A00847B-B243-4F40-AD29-6C93B4B885E8}" srcOrd="0" destOrd="0" parTransId="{0EB03ABE-6299-4FAA-AAF4-75CC6908B4C3}" sibTransId="{0078DDB3-B7C2-4F1F-B9AA-7DF32E0CBB72}"/>
    <dgm:cxn modelId="{FCCE7518-AC26-4586-B1AD-35C8AAB7F66E}" type="presOf" srcId="{95B131B1-33D9-4B74-BC81-2B12433F6B01}" destId="{14618C2E-5364-4B53-86DA-6055BD6DA046}" srcOrd="0" destOrd="0" presId="urn:microsoft.com/office/officeart/2005/8/layout/vList2"/>
    <dgm:cxn modelId="{C275009C-6CCD-4A3F-8A46-06736B96E787}" srcId="{1BB1494E-1E81-47AF-B7F6-B5136663CE1B}" destId="{9B03E315-2161-4221-9EF2-C4D07DA042D1}" srcOrd="0" destOrd="0" parTransId="{0096C5CC-1102-42AB-A347-4E7641709D6A}" sibTransId="{FBD99371-4B56-40B0-B8FE-9FB663AB91D2}"/>
    <dgm:cxn modelId="{1D490717-E712-4165-BDB8-CA906D2F8F6E}" type="presOf" srcId="{EB07F717-5A4A-43AF-9783-03F9272A7A09}" destId="{0665217C-9ED9-455F-845A-7D3459E367C0}" srcOrd="0" destOrd="0" presId="urn:microsoft.com/office/officeart/2005/8/layout/vList2"/>
    <dgm:cxn modelId="{73C27EA7-9133-4055-8310-A7AE4200D348}" type="presOf" srcId="{9B03E315-2161-4221-9EF2-C4D07DA042D1}" destId="{5DEAE1CC-D050-49CE-8C3C-4E6D72DA9CA3}" srcOrd="0" destOrd="0" presId="urn:microsoft.com/office/officeart/2005/8/layout/vList2"/>
    <dgm:cxn modelId="{75841C40-40BC-43D6-A639-7FA25B5A7FA2}" srcId="{9B03E315-2161-4221-9EF2-C4D07DA042D1}" destId="{EB07F717-5A4A-43AF-9783-03F9272A7A09}" srcOrd="0" destOrd="0" parTransId="{581C2E07-FD88-4333-A4A3-9C4F32F3822C}" sibTransId="{329844D7-9F94-449D-91C4-5F5CC7DDD053}"/>
    <dgm:cxn modelId="{8CAEED73-5556-402F-8E69-8CDFB9877B24}" type="presOf" srcId="{1BB1494E-1E81-47AF-B7F6-B5136663CE1B}" destId="{BC736D07-546A-449C-BB6A-5D17D3C49CD6}" srcOrd="0" destOrd="0" presId="urn:microsoft.com/office/officeart/2005/8/layout/vList2"/>
    <dgm:cxn modelId="{2B1E3FD5-57BF-43FE-B23A-30073CBDE00C}" srcId="{1BB1494E-1E81-47AF-B7F6-B5136663CE1B}" destId="{DBE6CE84-F9F0-4F58-A29C-9F7BC2A13EF2}" srcOrd="1" destOrd="0" parTransId="{D4D6DFEE-A829-4BDC-AD06-8E4A2EABFBF4}" sibTransId="{ED68A884-EBF7-4835-9C5F-EFBB1E0C6B9C}"/>
    <dgm:cxn modelId="{CF254D14-B0A5-4DBF-9D3B-58D4B9E988CF}" type="presOf" srcId="{3A00847B-B243-4F40-AD29-6C93B4B885E8}" destId="{5DC4E656-CAA5-4449-83B7-BDCECD84120D}" srcOrd="0" destOrd="0" presId="urn:microsoft.com/office/officeart/2005/8/layout/vList2"/>
    <dgm:cxn modelId="{043EA6FE-98ED-4BC6-A2F0-2AEAC75D30A8}" type="presParOf" srcId="{BC736D07-546A-449C-BB6A-5D17D3C49CD6}" destId="{5DEAE1CC-D050-49CE-8C3C-4E6D72DA9CA3}" srcOrd="0" destOrd="0" presId="urn:microsoft.com/office/officeart/2005/8/layout/vList2"/>
    <dgm:cxn modelId="{E127CE84-122A-4F5B-880C-A9F1DF7E587A}" type="presParOf" srcId="{BC736D07-546A-449C-BB6A-5D17D3C49CD6}" destId="{0665217C-9ED9-455F-845A-7D3459E367C0}" srcOrd="1" destOrd="0" presId="urn:microsoft.com/office/officeart/2005/8/layout/vList2"/>
    <dgm:cxn modelId="{49579DE8-25CD-4D69-B9AC-A15EBAB92674}" type="presParOf" srcId="{BC736D07-546A-449C-BB6A-5D17D3C49CD6}" destId="{E49A2B3C-DF15-49A6-9C36-0959594E28F3}" srcOrd="2" destOrd="0" presId="urn:microsoft.com/office/officeart/2005/8/layout/vList2"/>
    <dgm:cxn modelId="{18ECB954-25C7-4F61-87DC-DD660E933748}" type="presParOf" srcId="{BC736D07-546A-449C-BB6A-5D17D3C49CD6}" destId="{5DC4E656-CAA5-4449-83B7-BDCECD84120D}" srcOrd="3" destOrd="0" presId="urn:microsoft.com/office/officeart/2005/8/layout/vList2"/>
    <dgm:cxn modelId="{930EC1B9-5E25-40C3-8281-D08AA53C3E23}" type="presParOf" srcId="{BC736D07-546A-449C-BB6A-5D17D3C49CD6}" destId="{14618C2E-5364-4B53-86DA-6055BD6DA04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8C4F6-A3D9-C64A-9C74-D951C19EF636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42950"/>
            <a:ext cx="4945062" cy="3709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00588"/>
            <a:ext cx="5335588" cy="4452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4E367-919F-014A-85CA-A04FC183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3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IE" dirty="0"/>
          </a:p>
          <a:p>
            <a:endParaRPr lang="en-IE" dirty="0" smtClean="0"/>
          </a:p>
          <a:p>
            <a:pPr marL="0" indent="0">
              <a:buFont typeface="Arial" pitchFamily="34" charset="0"/>
              <a:buNone/>
            </a:pPr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54136-BACC-F442-A30F-7AB53D6C0449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5287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Mar </a:t>
            </a:r>
            <a:r>
              <a:rPr lang="en-IE" dirty="0" err="1" smtClean="0"/>
              <a:t>phointe</a:t>
            </a:r>
            <a:r>
              <a:rPr lang="en-IE" dirty="0" smtClean="0"/>
              <a:t> </a:t>
            </a:r>
            <a:r>
              <a:rPr lang="en-IE" dirty="0" err="1" smtClean="0"/>
              <a:t>tosaigh</a:t>
            </a:r>
            <a:r>
              <a:rPr lang="en-IE" dirty="0" smtClean="0"/>
              <a:t> an </a:t>
            </a:r>
            <a:r>
              <a:rPr lang="en-IE" dirty="0" err="1" smtClean="0"/>
              <a:t>ghearrchúrsa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aithnítear</a:t>
            </a:r>
            <a:r>
              <a:rPr lang="en-IE" dirty="0" smtClean="0"/>
              <a:t> go </a:t>
            </a:r>
            <a:r>
              <a:rPr lang="en-IE" dirty="0" err="1" smtClean="0"/>
              <a:t>dtéann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óga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muinín</a:t>
            </a:r>
            <a:r>
              <a:rPr lang="en-IE" dirty="0" smtClean="0"/>
              <a:t> </a:t>
            </a:r>
            <a:r>
              <a:rPr lang="en-IE" dirty="0" err="1" smtClean="0"/>
              <a:t>formáidí</a:t>
            </a:r>
            <a:r>
              <a:rPr lang="en-IE" dirty="0" smtClean="0"/>
              <a:t> </a:t>
            </a:r>
            <a:r>
              <a:rPr lang="en-IE" dirty="0" err="1" smtClean="0"/>
              <a:t>digiteacha</a:t>
            </a:r>
            <a:r>
              <a:rPr lang="en-IE" dirty="0" smtClean="0"/>
              <a:t> le </a:t>
            </a:r>
            <a:r>
              <a:rPr lang="en-IE" dirty="0" err="1" smtClean="0"/>
              <a:t>leanúint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rudaí</a:t>
            </a:r>
            <a:r>
              <a:rPr lang="en-IE" dirty="0" smtClean="0"/>
              <a:t> is </a:t>
            </a:r>
            <a:r>
              <a:rPr lang="en-IE" dirty="0" err="1" smtClean="0"/>
              <a:t>suim</a:t>
            </a:r>
            <a:r>
              <a:rPr lang="en-IE" dirty="0" smtClean="0"/>
              <a:t> </a:t>
            </a:r>
            <a:r>
              <a:rPr lang="en-IE" dirty="0" err="1" smtClean="0"/>
              <a:t>leo</a:t>
            </a:r>
            <a:r>
              <a:rPr lang="en-IE" dirty="0" smtClean="0"/>
              <a:t>, le </a:t>
            </a:r>
            <a:r>
              <a:rPr lang="en-IE" dirty="0" err="1" smtClean="0"/>
              <a:t>teacht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eolas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le </a:t>
            </a:r>
            <a:r>
              <a:rPr lang="en-IE" dirty="0" err="1" smtClean="0"/>
              <a:t>sóisialú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le </a:t>
            </a:r>
            <a:r>
              <a:rPr lang="en-IE" dirty="0" err="1" smtClean="0"/>
              <a:t>labhairt</a:t>
            </a:r>
            <a:r>
              <a:rPr lang="en-IE" dirty="0" smtClean="0"/>
              <a:t> le </a:t>
            </a:r>
            <a:r>
              <a:rPr lang="en-IE" dirty="0" err="1" smtClean="0"/>
              <a:t>chéile</a:t>
            </a:r>
            <a:r>
              <a:rPr lang="en-IE" dirty="0" smtClean="0"/>
              <a:t>. </a:t>
            </a:r>
          </a:p>
          <a:p>
            <a:r>
              <a:rPr lang="en-IE" dirty="0" smtClean="0"/>
              <a:t>Is é a </a:t>
            </a:r>
            <a:r>
              <a:rPr lang="en-IE" dirty="0" err="1" smtClean="0"/>
              <a:t>theastaíonn</a:t>
            </a:r>
            <a:r>
              <a:rPr lang="en-IE" dirty="0" smtClean="0"/>
              <a:t> an </a:t>
            </a:r>
            <a:r>
              <a:rPr lang="en-IE" dirty="0" err="1" smtClean="0"/>
              <a:t>cumas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nascleanúint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idirlíon</a:t>
            </a:r>
            <a:r>
              <a:rPr lang="en-IE" dirty="0" smtClean="0"/>
              <a:t> le </a:t>
            </a:r>
            <a:r>
              <a:rPr lang="en-IE" dirty="0" err="1" smtClean="0"/>
              <a:t>muinín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lorg</a:t>
            </a:r>
            <a:r>
              <a:rPr lang="en-IE" dirty="0" smtClean="0"/>
              <a:t> </a:t>
            </a:r>
            <a:r>
              <a:rPr lang="en-IE" dirty="0" err="1" smtClean="0"/>
              <a:t>eolais</a:t>
            </a:r>
            <a:r>
              <a:rPr lang="en-IE" dirty="0" smtClean="0"/>
              <a:t>, </a:t>
            </a:r>
            <a:r>
              <a:rPr lang="en-IE" dirty="0" err="1" smtClean="0"/>
              <a:t>breithiúnas</a:t>
            </a:r>
            <a:r>
              <a:rPr lang="en-IE" dirty="0" smtClean="0"/>
              <a:t> </a:t>
            </a:r>
            <a:r>
              <a:rPr lang="en-IE" dirty="0" err="1" smtClean="0"/>
              <a:t>saothoilteanach</a:t>
            </a:r>
            <a:r>
              <a:rPr lang="en-IE" dirty="0" smtClean="0"/>
              <a:t> a </a:t>
            </a:r>
            <a:r>
              <a:rPr lang="en-IE" dirty="0" err="1" smtClean="0"/>
              <a:t>úsáid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an </a:t>
            </a:r>
            <a:r>
              <a:rPr lang="en-IE" dirty="0" err="1" smtClean="0"/>
              <a:t>eolais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</a:t>
            </a:r>
            <a:r>
              <a:rPr lang="en-IE" dirty="0" err="1" smtClean="0"/>
              <a:t>linn</a:t>
            </a:r>
            <a:r>
              <a:rPr lang="en-IE" dirty="0" smtClean="0"/>
              <a:t> sin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aireach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do </a:t>
            </a:r>
            <a:r>
              <a:rPr lang="en-IE" dirty="0" err="1" smtClean="0"/>
              <a:t>shábháilteacht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shábháilteacht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meabhrú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ceisteanna</a:t>
            </a:r>
            <a:r>
              <a:rPr lang="en-IE" dirty="0" smtClean="0"/>
              <a:t> </a:t>
            </a:r>
            <a:r>
              <a:rPr lang="en-IE" dirty="0" err="1" smtClean="0"/>
              <a:t>tábhachtacha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do </a:t>
            </a:r>
            <a:r>
              <a:rPr lang="en-IE" dirty="0" err="1" smtClean="0"/>
              <a:t>do</a:t>
            </a:r>
            <a:r>
              <a:rPr lang="en-IE" dirty="0" smtClean="0"/>
              <a:t> </a:t>
            </a:r>
            <a:r>
              <a:rPr lang="en-IE" dirty="0" err="1" smtClean="0"/>
              <a:t>chur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in </a:t>
            </a:r>
            <a:r>
              <a:rPr lang="en-IE" dirty="0" err="1" smtClean="0"/>
              <a:t>iúl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gcló</a:t>
            </a:r>
            <a:r>
              <a:rPr lang="en-IE" dirty="0" smtClean="0"/>
              <a:t> 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réasúnaíocht</a:t>
            </a:r>
            <a:r>
              <a:rPr lang="en-IE" dirty="0" smtClean="0"/>
              <a:t> sin á cur san </a:t>
            </a:r>
            <a:r>
              <a:rPr lang="en-IE" dirty="0" err="1" smtClean="0"/>
              <a:t>áireamh</a:t>
            </a:r>
            <a:r>
              <a:rPr lang="en-IE" dirty="0" smtClean="0"/>
              <a:t>, </a:t>
            </a:r>
            <a:r>
              <a:rPr lang="en-IE" dirty="0" err="1" smtClean="0"/>
              <a:t>féachann</a:t>
            </a:r>
            <a:r>
              <a:rPr lang="en-IE" dirty="0" smtClean="0"/>
              <a:t> an </a:t>
            </a:r>
            <a:r>
              <a:rPr lang="en-IE" dirty="0" err="1" smtClean="0"/>
              <a:t>cúrsa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le do </a:t>
            </a:r>
            <a:r>
              <a:rPr lang="en-IE" dirty="0" err="1" smtClean="0"/>
              <a:t>chumas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an </a:t>
            </a:r>
            <a:r>
              <a:rPr lang="en-IE" dirty="0" err="1" smtClean="0"/>
              <a:t>teicneolaíocht</a:t>
            </a:r>
            <a:r>
              <a:rPr lang="en-IE" dirty="0" smtClean="0"/>
              <a:t> </a:t>
            </a:r>
            <a:r>
              <a:rPr lang="en-IE" dirty="0" err="1" smtClean="0"/>
              <a:t>dhigiteach</a:t>
            </a:r>
            <a:r>
              <a:rPr lang="en-IE" dirty="0" smtClean="0"/>
              <a:t>,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huirlisí</a:t>
            </a:r>
            <a:r>
              <a:rPr lang="en-IE" dirty="0" smtClean="0"/>
              <a:t> </a:t>
            </a:r>
            <a:r>
              <a:rPr lang="en-IE" dirty="0" err="1" smtClean="0"/>
              <a:t>cumarsáide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t-</a:t>
            </a:r>
            <a:r>
              <a:rPr lang="en-IE" dirty="0" err="1" smtClean="0"/>
              <a:t>idirlíon</a:t>
            </a:r>
            <a:r>
              <a:rPr lang="en-IE" dirty="0" smtClean="0"/>
              <a:t> a </a:t>
            </a:r>
            <a:r>
              <a:rPr lang="en-IE" dirty="0" err="1" smtClean="0"/>
              <a:t>úsáid</a:t>
            </a:r>
            <a:r>
              <a:rPr lang="en-IE" dirty="0" smtClean="0"/>
              <a:t> go </a:t>
            </a:r>
            <a:r>
              <a:rPr lang="en-IE" dirty="0" err="1" smtClean="0"/>
              <a:t>cruthaitheach</a:t>
            </a:r>
            <a:r>
              <a:rPr lang="en-IE" dirty="0" smtClean="0"/>
              <a:t>, go </a:t>
            </a:r>
            <a:r>
              <a:rPr lang="en-IE" dirty="0" err="1" smtClean="0"/>
              <a:t>nuálach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go </a:t>
            </a:r>
            <a:r>
              <a:rPr lang="en-IE" dirty="0" err="1" smtClean="0"/>
              <a:t>sábháilte</a:t>
            </a:r>
            <a:r>
              <a:rPr lang="en-IE" dirty="0" smtClean="0"/>
              <a:t> </a:t>
            </a:r>
            <a:r>
              <a:rPr lang="en-IE" dirty="0" err="1" smtClean="0"/>
              <a:t>rud</a:t>
            </a:r>
            <a:r>
              <a:rPr lang="en-IE" dirty="0" smtClean="0"/>
              <a:t> a </a:t>
            </a:r>
            <a:r>
              <a:rPr lang="en-IE" dirty="0" err="1" smtClean="0"/>
              <a:t>chabhróidh</a:t>
            </a:r>
            <a:r>
              <a:rPr lang="en-IE" dirty="0" smtClean="0"/>
              <a:t> le do </a:t>
            </a:r>
            <a:r>
              <a:rPr lang="en-IE" dirty="0" err="1" smtClean="0"/>
              <a:t>chuid</a:t>
            </a:r>
            <a:r>
              <a:rPr lang="en-IE" dirty="0" smtClean="0"/>
              <a:t> </a:t>
            </a:r>
            <a:r>
              <a:rPr lang="en-IE" dirty="0" err="1" smtClean="0"/>
              <a:t>foghlama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ligfidh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gníomhú</a:t>
            </a:r>
            <a:r>
              <a:rPr lang="en-IE" dirty="0" smtClean="0"/>
              <a:t> go </a:t>
            </a:r>
            <a:r>
              <a:rPr lang="en-IE" dirty="0" err="1" smtClean="0"/>
              <a:t>héifeachtach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bpobail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4E367-919F-014A-85CA-A04FC1836F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88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gearrchúrsa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comhdhéanta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cheithre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shraith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Díríonn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gach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sraith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théama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difriúil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cabhróidh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chéad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chúpla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sleamhnán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eile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leat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beagán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níos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mó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tuisceana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bheith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téamaí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difriúla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4E367-919F-014A-85CA-A04FC1836F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52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1, </a:t>
            </a:r>
            <a:r>
              <a:rPr lang="en-IE" dirty="0" err="1" smtClean="0"/>
              <a:t>iniúchfaidh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cén</a:t>
            </a:r>
            <a:r>
              <a:rPr lang="en-IE" dirty="0" smtClean="0"/>
              <a:t> </a:t>
            </a:r>
            <a:r>
              <a:rPr lang="en-IE" dirty="0" err="1" smtClean="0"/>
              <a:t>chaoi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cén</a:t>
            </a:r>
            <a:r>
              <a:rPr lang="en-IE" dirty="0" smtClean="0"/>
              <a:t> </a:t>
            </a:r>
            <a:r>
              <a:rPr lang="en-IE" dirty="0" err="1" smtClean="0"/>
              <a:t>fáth</a:t>
            </a:r>
            <a:r>
              <a:rPr lang="en-IE" dirty="0" smtClean="0"/>
              <a:t> a n-</a:t>
            </a:r>
            <a:r>
              <a:rPr lang="en-IE" dirty="0" err="1" smtClean="0"/>
              <a:t>úsáidtear</a:t>
            </a:r>
            <a:r>
              <a:rPr lang="en-IE" dirty="0" smtClean="0"/>
              <a:t> </a:t>
            </a:r>
            <a:r>
              <a:rPr lang="en-IE" dirty="0" err="1" smtClean="0"/>
              <a:t>teicneolaíochtaí</a:t>
            </a:r>
            <a:r>
              <a:rPr lang="en-IE" dirty="0" smtClean="0"/>
              <a:t> </a:t>
            </a:r>
            <a:r>
              <a:rPr lang="en-IE" dirty="0" err="1" smtClean="0"/>
              <a:t>digiteacha</a:t>
            </a:r>
            <a:r>
              <a:rPr lang="en-IE" dirty="0" smtClean="0"/>
              <a:t>; </a:t>
            </a:r>
            <a:r>
              <a:rPr lang="en-IE" dirty="0" err="1" smtClean="0"/>
              <a:t>iniúchfaidh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saincheisteanna</a:t>
            </a:r>
            <a:r>
              <a:rPr lang="en-IE" dirty="0" smtClean="0"/>
              <a:t> </a:t>
            </a:r>
            <a:r>
              <a:rPr lang="en-IE" dirty="0" err="1" smtClean="0"/>
              <a:t>eiticiúla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dleathacha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dtaca</a:t>
            </a:r>
            <a:r>
              <a:rPr lang="en-IE" dirty="0" smtClean="0"/>
              <a:t> le </a:t>
            </a:r>
            <a:r>
              <a:rPr lang="en-IE" dirty="0" err="1" smtClean="0"/>
              <a:t>meáin</a:t>
            </a:r>
            <a:r>
              <a:rPr lang="en-IE" dirty="0" smtClean="0"/>
              <a:t> a </a:t>
            </a:r>
            <a:r>
              <a:rPr lang="en-IE" dirty="0" err="1" smtClean="0"/>
              <a:t>íoslódáil</a:t>
            </a:r>
            <a:r>
              <a:rPr lang="en-IE" dirty="0" smtClean="0"/>
              <a:t> </a:t>
            </a:r>
            <a:r>
              <a:rPr lang="en-IE" dirty="0" err="1" smtClean="0"/>
              <a:t>ón</a:t>
            </a:r>
            <a:r>
              <a:rPr lang="en-IE" dirty="0" smtClean="0"/>
              <a:t> </a:t>
            </a:r>
            <a:r>
              <a:rPr lang="en-IE" dirty="0" err="1" smtClean="0"/>
              <a:t>idirlíon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forbróidh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do </a:t>
            </a:r>
            <a:r>
              <a:rPr lang="en-IE" dirty="0" err="1" smtClean="0"/>
              <a:t>thuiscint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shábháilteacht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2792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2,  </a:t>
            </a:r>
            <a:r>
              <a:rPr lang="en-IE" dirty="0" err="1" smtClean="0"/>
              <a:t>cuirfidh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síos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gcaoi</a:t>
            </a:r>
            <a:r>
              <a:rPr lang="en-IE" dirty="0" smtClean="0"/>
              <a:t> a </a:t>
            </a:r>
            <a:r>
              <a:rPr lang="en-IE" dirty="0" err="1" smtClean="0"/>
              <a:t>bhfoilsítear</a:t>
            </a:r>
            <a:r>
              <a:rPr lang="en-IE" dirty="0" smtClean="0"/>
              <a:t> </a:t>
            </a:r>
            <a:r>
              <a:rPr lang="en-IE" dirty="0" err="1" smtClean="0"/>
              <a:t>téacsanna</a:t>
            </a:r>
            <a:r>
              <a:rPr lang="en-IE" dirty="0" smtClean="0"/>
              <a:t> </a:t>
            </a:r>
            <a:r>
              <a:rPr lang="en-IE" dirty="0" err="1" smtClean="0"/>
              <a:t>digiteacha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bhfeidhmeanna</a:t>
            </a:r>
            <a:r>
              <a:rPr lang="en-IE" dirty="0" smtClean="0"/>
              <a:t> </a:t>
            </a:r>
            <a:r>
              <a:rPr lang="en-IE" dirty="0" err="1" smtClean="0"/>
              <a:t>éagsúla</a:t>
            </a:r>
            <a:r>
              <a:rPr lang="en-IE" dirty="0" smtClean="0"/>
              <a:t>; </a:t>
            </a:r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comparáid</a:t>
            </a:r>
            <a:r>
              <a:rPr lang="en-IE" dirty="0" smtClean="0"/>
              <a:t> </a:t>
            </a:r>
            <a:r>
              <a:rPr lang="en-IE" dirty="0" err="1" smtClean="0"/>
              <a:t>idir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dóigheanna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 a </a:t>
            </a:r>
            <a:r>
              <a:rPr lang="en-IE" dirty="0" err="1" smtClean="0"/>
              <a:t>gcuirtear</a:t>
            </a:r>
            <a:r>
              <a:rPr lang="en-IE" dirty="0" smtClean="0"/>
              <a:t> an t-</a:t>
            </a:r>
            <a:r>
              <a:rPr lang="en-IE" dirty="0" err="1" smtClean="0"/>
              <a:t>eolas</a:t>
            </a:r>
            <a:r>
              <a:rPr lang="en-IE" dirty="0" smtClean="0"/>
              <a:t> </a:t>
            </a:r>
            <a:r>
              <a:rPr lang="en-IE" dirty="0" err="1" smtClean="0"/>
              <a:t>céanna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láthair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eolas</a:t>
            </a:r>
            <a:r>
              <a:rPr lang="en-IE" dirty="0" smtClean="0"/>
              <a:t> a </a:t>
            </a:r>
            <a:r>
              <a:rPr lang="en-IE" dirty="0" err="1" smtClean="0"/>
              <a:t>thabhairt</a:t>
            </a:r>
            <a:r>
              <a:rPr lang="en-IE" dirty="0" smtClean="0"/>
              <a:t> a </a:t>
            </a:r>
            <a:r>
              <a:rPr lang="en-IE" dirty="0" err="1" smtClean="0"/>
              <a:t>bhaineann</a:t>
            </a:r>
            <a:r>
              <a:rPr lang="en-IE" dirty="0" smtClean="0"/>
              <a:t> le do </a:t>
            </a:r>
            <a:r>
              <a:rPr lang="en-IE" dirty="0" err="1" smtClean="0"/>
              <a:t>shaol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ag </a:t>
            </a:r>
            <a:r>
              <a:rPr lang="en-IE" dirty="0" err="1" smtClean="0"/>
              <a:t>úsáid</a:t>
            </a:r>
            <a:r>
              <a:rPr lang="en-IE" dirty="0" smtClean="0"/>
              <a:t> </a:t>
            </a:r>
            <a:r>
              <a:rPr lang="en-IE" dirty="0" err="1" smtClean="0"/>
              <a:t>íomháineachas</a:t>
            </a:r>
            <a:r>
              <a:rPr lang="en-IE" dirty="0" smtClean="0"/>
              <a:t> </a:t>
            </a:r>
            <a:r>
              <a:rPr lang="en-IE" dirty="0" err="1" smtClean="0"/>
              <a:t>digiteach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7928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fiosróidh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cén</a:t>
            </a:r>
            <a:r>
              <a:rPr lang="en-IE" dirty="0" smtClean="0"/>
              <a:t> </a:t>
            </a:r>
            <a:r>
              <a:rPr lang="en-IE" dirty="0" err="1" smtClean="0"/>
              <a:t>chaoi</a:t>
            </a:r>
            <a:r>
              <a:rPr lang="en-IE" dirty="0" smtClean="0"/>
              <a:t> a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tionchar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éifeacht</a:t>
            </a:r>
            <a:r>
              <a:rPr lang="en-IE" dirty="0" smtClean="0"/>
              <a:t> ag </a:t>
            </a:r>
            <a:r>
              <a:rPr lang="en-IE" dirty="0" err="1" smtClean="0"/>
              <a:t>rogha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meán</a:t>
            </a:r>
            <a:r>
              <a:rPr lang="en-IE" dirty="0" smtClean="0"/>
              <a:t> </a:t>
            </a:r>
            <a:r>
              <a:rPr lang="en-IE" dirty="0" err="1" smtClean="0"/>
              <a:t>digiteach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phatrúin</a:t>
            </a:r>
            <a:r>
              <a:rPr lang="en-IE" dirty="0" smtClean="0"/>
              <a:t> </a:t>
            </a:r>
            <a:r>
              <a:rPr lang="en-IE" dirty="0" err="1" smtClean="0"/>
              <a:t>tomhaltais</a:t>
            </a:r>
            <a:r>
              <a:rPr lang="en-IE" dirty="0" smtClean="0"/>
              <a:t>. </a:t>
            </a:r>
            <a:r>
              <a:rPr lang="en-IE" dirty="0" err="1" smtClean="0"/>
              <a:t>Breathnóidh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nóisean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claontachta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tionchair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6671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dheireanach</a:t>
            </a:r>
            <a:r>
              <a:rPr lang="en-IE" dirty="0" smtClean="0"/>
              <a:t>, </a:t>
            </a:r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iniúchadh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chearta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rioscaí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; </a:t>
            </a:r>
            <a:r>
              <a:rPr lang="en-IE" dirty="0" err="1" smtClean="0"/>
              <a:t>léireoidh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caighdeáin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prótacail</a:t>
            </a:r>
            <a:r>
              <a:rPr lang="en-IE" dirty="0" smtClean="0"/>
              <a:t> </a:t>
            </a:r>
            <a:r>
              <a:rPr lang="en-IE" dirty="0" err="1" smtClean="0"/>
              <a:t>mhaithe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dtaca</a:t>
            </a:r>
            <a:r>
              <a:rPr lang="en-IE" dirty="0" smtClean="0"/>
              <a:t> le </a:t>
            </a:r>
            <a:r>
              <a:rPr lang="en-IE" dirty="0" err="1" smtClean="0"/>
              <a:t>heolas</a:t>
            </a:r>
            <a:r>
              <a:rPr lang="en-IE" dirty="0" smtClean="0"/>
              <a:t> a </a:t>
            </a:r>
            <a:r>
              <a:rPr lang="en-IE" dirty="0" err="1" smtClean="0"/>
              <a:t>roinnt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rud</a:t>
            </a:r>
            <a:r>
              <a:rPr lang="en-IE" dirty="0" smtClean="0"/>
              <a:t> </a:t>
            </a:r>
            <a:r>
              <a:rPr lang="en-IE" dirty="0" err="1" smtClean="0"/>
              <a:t>ón</a:t>
            </a:r>
            <a:r>
              <a:rPr lang="en-IE" dirty="0" smtClean="0"/>
              <a:t> </a:t>
            </a:r>
            <a:r>
              <a:rPr lang="en-IE" dirty="0" err="1" smtClean="0"/>
              <a:t>idirlíon</a:t>
            </a:r>
            <a:r>
              <a:rPr lang="en-IE" dirty="0" smtClean="0"/>
              <a:t> a </a:t>
            </a:r>
            <a:r>
              <a:rPr lang="en-IE" dirty="0" err="1" smtClean="0"/>
              <a:t>lua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tagairt</a:t>
            </a:r>
            <a:r>
              <a:rPr lang="en-IE" dirty="0" smtClean="0"/>
              <a:t> </a:t>
            </a:r>
            <a:r>
              <a:rPr lang="en-IE" dirty="0" err="1" smtClean="0"/>
              <a:t>chruinn</a:t>
            </a:r>
            <a:r>
              <a:rPr lang="en-IE" dirty="0" smtClean="0"/>
              <a:t> a </a:t>
            </a:r>
            <a:r>
              <a:rPr lang="en-IE" dirty="0" err="1" smtClean="0"/>
              <a:t>thabhairt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thaobh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0527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Is </a:t>
            </a:r>
            <a:r>
              <a:rPr lang="en-IE" dirty="0" err="1" smtClean="0"/>
              <a:t>meascán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tascanna</a:t>
            </a:r>
            <a:r>
              <a:rPr lang="en-IE" dirty="0" smtClean="0"/>
              <a:t> </a:t>
            </a:r>
            <a:r>
              <a:rPr lang="en-IE" dirty="0" err="1" smtClean="0"/>
              <a:t>measúnaithe</a:t>
            </a:r>
            <a:r>
              <a:rPr lang="en-IE" dirty="0" smtClean="0"/>
              <a:t> </a:t>
            </a:r>
            <a:r>
              <a:rPr lang="en-IE" dirty="0" err="1" smtClean="0"/>
              <a:t>atáthar</a:t>
            </a:r>
            <a:r>
              <a:rPr lang="en-IE" dirty="0" smtClean="0"/>
              <a:t> a </a:t>
            </a:r>
            <a:r>
              <a:rPr lang="en-IE" dirty="0" err="1" smtClean="0"/>
              <a:t>mholadh</a:t>
            </a:r>
            <a:r>
              <a:rPr lang="en-IE" dirty="0" smtClean="0"/>
              <a:t> don </a:t>
            </a:r>
            <a:r>
              <a:rPr lang="en-IE" dirty="0" err="1" smtClean="0"/>
              <a:t>Chúrsa</a:t>
            </a:r>
            <a:r>
              <a:rPr lang="en-IE" dirty="0" smtClean="0"/>
              <a:t> </a:t>
            </a:r>
            <a:r>
              <a:rPr lang="en-IE" dirty="0" err="1" smtClean="0"/>
              <a:t>sna</a:t>
            </a:r>
            <a:r>
              <a:rPr lang="en-IE" dirty="0" smtClean="0"/>
              <a:t> </a:t>
            </a:r>
            <a:r>
              <a:rPr lang="en-IE" dirty="0" err="1" smtClean="0"/>
              <a:t>Meáin</a:t>
            </a:r>
            <a:r>
              <a:rPr lang="en-IE" dirty="0" smtClean="0"/>
              <a:t> </a:t>
            </a:r>
            <a:r>
              <a:rPr lang="en-IE" dirty="0" err="1" smtClean="0"/>
              <a:t>Dhigiteacha</a:t>
            </a:r>
            <a:r>
              <a:rPr lang="en-IE" dirty="0" smtClean="0"/>
              <a:t> de </a:t>
            </a:r>
            <a:r>
              <a:rPr lang="en-IE" dirty="0" err="1" smtClean="0"/>
              <a:t>thascanna</a:t>
            </a:r>
            <a:r>
              <a:rPr lang="en-IE" dirty="0" smtClean="0"/>
              <a:t> </a:t>
            </a:r>
            <a:r>
              <a:rPr lang="en-IE" dirty="0" err="1" smtClean="0"/>
              <a:t>measúnaithe</a:t>
            </a:r>
            <a:r>
              <a:rPr lang="en-IE" dirty="0" smtClean="0"/>
              <a:t> </a:t>
            </a:r>
            <a:r>
              <a:rPr lang="en-IE" dirty="0" err="1" smtClean="0"/>
              <a:t>leanúnacha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gcumhdach</a:t>
            </a:r>
            <a:r>
              <a:rPr lang="en-IE" dirty="0" smtClean="0"/>
              <a:t> </a:t>
            </a:r>
            <a:r>
              <a:rPr lang="en-IE" dirty="0" err="1" smtClean="0"/>
              <a:t>saothair</a:t>
            </a:r>
            <a:r>
              <a:rPr lang="en-IE" dirty="0" smtClean="0"/>
              <a:t> </a:t>
            </a:r>
            <a:r>
              <a:rPr lang="en-IE" dirty="0" err="1" smtClean="0"/>
              <a:t>digiteach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tasc</a:t>
            </a:r>
            <a:r>
              <a:rPr lang="en-IE" dirty="0" smtClean="0"/>
              <a:t> </a:t>
            </a:r>
            <a:r>
              <a:rPr lang="en-IE" dirty="0" err="1" smtClean="0"/>
              <a:t>saoránachta</a:t>
            </a:r>
            <a:r>
              <a:rPr lang="en-IE" dirty="0" smtClean="0"/>
              <a:t> </a:t>
            </a:r>
            <a:r>
              <a:rPr lang="en-IE" dirty="0" err="1" smtClean="0"/>
              <a:t>digití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Tá</a:t>
            </a:r>
            <a:r>
              <a:rPr lang="en-IE" dirty="0" smtClean="0"/>
              <a:t> </a:t>
            </a:r>
            <a:r>
              <a:rPr lang="en-IE" dirty="0" err="1" smtClean="0"/>
              <a:t>samplaí</a:t>
            </a:r>
            <a:r>
              <a:rPr lang="en-IE" dirty="0" smtClean="0"/>
              <a:t> </a:t>
            </a:r>
            <a:r>
              <a:rPr lang="en-IE" dirty="0" err="1" smtClean="0"/>
              <a:t>ann</a:t>
            </a:r>
            <a:r>
              <a:rPr lang="en-IE" dirty="0" smtClean="0"/>
              <a:t> de </a:t>
            </a:r>
            <a:r>
              <a:rPr lang="en-IE" dirty="0" err="1" smtClean="0"/>
              <a:t>thascanna</a:t>
            </a:r>
            <a:r>
              <a:rPr lang="en-IE" dirty="0" smtClean="0"/>
              <a:t> </a:t>
            </a:r>
            <a:r>
              <a:rPr lang="en-IE" dirty="0" err="1" smtClean="0"/>
              <a:t>measúnaithe</a:t>
            </a:r>
            <a:r>
              <a:rPr lang="en-IE" dirty="0" smtClean="0"/>
              <a:t> </a:t>
            </a:r>
            <a:r>
              <a:rPr lang="en-IE" dirty="0" err="1" smtClean="0"/>
              <a:t>leanúnacha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solúbtha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ndearadh</a:t>
            </a:r>
            <a:r>
              <a:rPr lang="en-IE" dirty="0" smtClean="0"/>
              <a:t> le </a:t>
            </a:r>
            <a:r>
              <a:rPr lang="en-IE" dirty="0" err="1" smtClean="0"/>
              <a:t>ligean</a:t>
            </a:r>
            <a:r>
              <a:rPr lang="en-IE" dirty="0" smtClean="0"/>
              <a:t> </a:t>
            </a:r>
            <a:r>
              <a:rPr lang="en-IE" dirty="0" err="1" smtClean="0"/>
              <a:t>duitse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do</a:t>
            </a:r>
            <a:r>
              <a:rPr lang="en-IE" dirty="0" smtClean="0"/>
              <a:t> </a:t>
            </a:r>
            <a:r>
              <a:rPr lang="en-IE" dirty="0" err="1" smtClean="0"/>
              <a:t>múinteoir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tascanna</a:t>
            </a:r>
            <a:r>
              <a:rPr lang="en-IE" dirty="0" smtClean="0"/>
              <a:t> a </a:t>
            </a:r>
            <a:r>
              <a:rPr lang="en-IE" dirty="0" err="1" smtClean="0"/>
              <a:t>chur</a:t>
            </a:r>
            <a:r>
              <a:rPr lang="en-IE" dirty="0" smtClean="0"/>
              <a:t> in </a:t>
            </a:r>
            <a:r>
              <a:rPr lang="en-IE" dirty="0" err="1" smtClean="0"/>
              <a:t>eagar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bhur</a:t>
            </a:r>
            <a:r>
              <a:rPr lang="en-IE" dirty="0" smtClean="0"/>
              <a:t> </a:t>
            </a:r>
            <a:r>
              <a:rPr lang="en-IE" dirty="0" err="1" smtClean="0"/>
              <a:t>gcuid</a:t>
            </a:r>
            <a:r>
              <a:rPr lang="en-IE" dirty="0" smtClean="0"/>
              <a:t> </a:t>
            </a:r>
            <a:r>
              <a:rPr lang="en-IE" dirty="0" err="1" smtClean="0"/>
              <a:t>tascanna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a </a:t>
            </a:r>
            <a:r>
              <a:rPr lang="en-IE" dirty="0" err="1" smtClean="0"/>
              <a:t>chruthú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dhéantán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chumhdach</a:t>
            </a:r>
            <a:r>
              <a:rPr lang="en-IE" dirty="0" smtClean="0"/>
              <a:t> </a:t>
            </a:r>
            <a:r>
              <a:rPr lang="en-IE" dirty="0" err="1" smtClean="0"/>
              <a:t>saothair</a:t>
            </a:r>
            <a:r>
              <a:rPr lang="en-IE" dirty="0" smtClean="0"/>
              <a:t> a </a:t>
            </a:r>
            <a:r>
              <a:rPr lang="en-IE" dirty="0" err="1" smtClean="0"/>
              <a:t>thiocfaidh</a:t>
            </a:r>
            <a:r>
              <a:rPr lang="en-IE" dirty="0" smtClean="0"/>
              <a:t> ó </a:t>
            </a:r>
            <a:r>
              <a:rPr lang="en-IE" dirty="0" err="1" smtClean="0"/>
              <a:t>shraitheanna</a:t>
            </a:r>
            <a:r>
              <a:rPr lang="en-IE" dirty="0" smtClean="0"/>
              <a:t>  1, 2 </a:t>
            </a:r>
            <a:r>
              <a:rPr lang="en-IE" dirty="0" err="1" smtClean="0"/>
              <a:t>nó</a:t>
            </a:r>
            <a:r>
              <a:rPr lang="en-IE" dirty="0" smtClean="0"/>
              <a:t> 3. </a:t>
            </a:r>
          </a:p>
          <a:p>
            <a:r>
              <a:rPr lang="en-IE" dirty="0" err="1" smtClean="0"/>
              <a:t>Tá</a:t>
            </a:r>
            <a:r>
              <a:rPr lang="en-IE" dirty="0" smtClean="0"/>
              <a:t> an </a:t>
            </a:r>
            <a:r>
              <a:rPr lang="en-IE" dirty="0" err="1" smtClean="0"/>
              <a:t>machnamh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tsaoránacht</a:t>
            </a:r>
            <a:r>
              <a:rPr lang="en-IE" dirty="0" smtClean="0"/>
              <a:t> </a:t>
            </a:r>
            <a:r>
              <a:rPr lang="en-IE" dirty="0" err="1" smtClean="0"/>
              <a:t>dhigiteach</a:t>
            </a:r>
            <a:r>
              <a:rPr lang="en-IE" dirty="0" smtClean="0"/>
              <a:t> </a:t>
            </a:r>
            <a:r>
              <a:rPr lang="en-IE" dirty="0" err="1" smtClean="0"/>
              <a:t>dírithe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feasach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do </a:t>
            </a:r>
            <a:r>
              <a:rPr lang="en-IE" dirty="0" err="1" smtClean="0"/>
              <a:t>shábháilteacht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d’fholláine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bpobal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líonra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meabhrú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freagrach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measúil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líne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4E367-919F-014A-85CA-A04FC1836F2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0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Iarrfar</a:t>
            </a:r>
            <a:r>
              <a:rPr lang="en-IE" dirty="0" smtClean="0"/>
              <a:t> ort </a:t>
            </a:r>
            <a:r>
              <a:rPr lang="en-IE" dirty="0" err="1" smtClean="0"/>
              <a:t>anois</a:t>
            </a:r>
            <a:r>
              <a:rPr lang="en-IE" dirty="0" smtClean="0"/>
              <a:t> </a:t>
            </a:r>
            <a:r>
              <a:rPr lang="en-IE" dirty="0" err="1" smtClean="0"/>
              <a:t>plé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do </a:t>
            </a:r>
            <a:r>
              <a:rPr lang="en-IE" dirty="0" err="1" smtClean="0"/>
              <a:t>ghrúpa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a </a:t>
            </a:r>
            <a:r>
              <a:rPr lang="en-IE" dirty="0" err="1" smtClean="0"/>
              <a:t>shíleann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pleananna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3361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09" y="3843685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25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4096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6833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9579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32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5611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905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0132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4476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570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13" y="5900156"/>
            <a:ext cx="952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694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2892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2644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09" y="3843685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95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09" y="3843685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77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11" y="3843689"/>
            <a:ext cx="7825192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187162"/>
      </p:ext>
    </p:extLst>
  </p:cSld>
  <p:clrMapOvr>
    <a:masterClrMapping/>
  </p:clrMapOvr>
  <p:transition spd="slow">
    <p:fade/>
  </p:transition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891111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161009"/>
            <a:ext cx="77724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22313" y="3208656"/>
            <a:ext cx="7825192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3489626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9262863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1981202" y="6448429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1429350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388578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161009"/>
            <a:ext cx="77724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22313" y="3208656"/>
            <a:ext cx="7825192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654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1202" y="6448429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146156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3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81202" y="6448429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942089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399" y="1389129"/>
            <a:ext cx="8058403" cy="43658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893998"/>
      </p:ext>
    </p:extLst>
  </p:cSld>
  <p:clrMapOvr>
    <a:masterClrMapping/>
  </p:clrMapOvr>
  <p:transition spd="slow">
    <p:fade/>
  </p:transition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2" y="6448429"/>
            <a:ext cx="2416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9833316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4336054"/>
      </p:ext>
    </p:extLst>
  </p:cSld>
  <p:clrMapOvr>
    <a:masterClrMapping/>
  </p:clrMapOvr>
  <p:transition spd="slow">
    <p:fade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0209609"/>
      </p:ext>
    </p:extLst>
  </p:cSld>
  <p:clrMapOvr>
    <a:masterClrMapping/>
  </p:clrMapOvr>
  <p:transition spd="slow">
    <p:fade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173923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38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7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2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5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533" y="6449076"/>
            <a:ext cx="241548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0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397" y="1389129"/>
            <a:ext cx="8058403" cy="43658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 smtClean="0"/>
              <a:t>Drag picture to placeholder or click icon to add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6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13" y="5900156"/>
            <a:ext cx="952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E5BD33"/>
        </a:buClr>
        <a:buFont typeface="Arial"/>
        <a:buNone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Arial" charset="0"/>
              </a:rPr>
              <a:pPr defTabSz="457200"/>
              <a:t>1/16/2014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Arial" charset="0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8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2113" y="5900742"/>
            <a:ext cx="952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1D51"/>
                </a:solidFill>
                <a:latin typeface="+mn-lt"/>
                <a:cs typeface="+mn-cs"/>
              </a:defRPr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4" y="6291267"/>
            <a:ext cx="14954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9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16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</p:sldLayoutIdLst>
  <p:transition spd="slow">
    <p:fade/>
  </p:transition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sz="24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IE" sz="24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IE" sz="2400" b="1" dirty="0" err="1">
                <a:solidFill>
                  <a:prstClr val="black"/>
                </a:solidFill>
              </a:rPr>
              <a:t>Comhairliúchán</a:t>
            </a:r>
            <a:r>
              <a:rPr lang="en-IE" sz="2400" b="1" dirty="0">
                <a:solidFill>
                  <a:prstClr val="black"/>
                </a:solidFill>
              </a:rPr>
              <a:t> </a:t>
            </a:r>
            <a:r>
              <a:rPr lang="en-IE" sz="2400" b="1" dirty="0" err="1">
                <a:solidFill>
                  <a:prstClr val="black"/>
                </a:solidFill>
              </a:rPr>
              <a:t>ar</a:t>
            </a:r>
            <a:r>
              <a:rPr lang="en-IE" sz="2400" b="1" dirty="0">
                <a:solidFill>
                  <a:prstClr val="black"/>
                </a:solidFill>
              </a:rPr>
              <a:t> an </a:t>
            </a:r>
            <a:r>
              <a:rPr lang="en-IE" sz="2400" b="1" dirty="0" err="1">
                <a:solidFill>
                  <a:prstClr val="black"/>
                </a:solidFill>
              </a:rPr>
              <a:t>nGearrchúrsa</a:t>
            </a:r>
            <a:r>
              <a:rPr lang="en-IE" sz="2400" b="1" dirty="0">
                <a:solidFill>
                  <a:prstClr val="black"/>
                </a:solidFill>
              </a:rPr>
              <a:t> don </a:t>
            </a:r>
            <a:r>
              <a:rPr lang="en-IE" sz="2400" b="1" dirty="0" err="1">
                <a:solidFill>
                  <a:prstClr val="black"/>
                </a:solidFill>
              </a:rPr>
              <a:t>Litearthacht</a:t>
            </a:r>
            <a:r>
              <a:rPr lang="en-IE" sz="2400" b="1" dirty="0">
                <a:solidFill>
                  <a:prstClr val="black"/>
                </a:solidFill>
              </a:rPr>
              <a:t> </a:t>
            </a:r>
            <a:r>
              <a:rPr lang="en-IE" sz="2400" b="1" dirty="0" err="1">
                <a:solidFill>
                  <a:prstClr val="black"/>
                </a:solidFill>
              </a:rPr>
              <a:t>sna</a:t>
            </a:r>
            <a:r>
              <a:rPr lang="en-IE" sz="2400" b="1" dirty="0">
                <a:solidFill>
                  <a:prstClr val="black"/>
                </a:solidFill>
              </a:rPr>
              <a:t> </a:t>
            </a:r>
            <a:r>
              <a:rPr lang="en-IE" sz="2400" b="1" dirty="0" err="1">
                <a:solidFill>
                  <a:prstClr val="black"/>
                </a:solidFill>
              </a:rPr>
              <a:t>Meáin</a:t>
            </a:r>
            <a:r>
              <a:rPr lang="en-IE" sz="2400" b="1" dirty="0">
                <a:solidFill>
                  <a:prstClr val="black"/>
                </a:solidFill>
              </a:rPr>
              <a:t> </a:t>
            </a:r>
            <a:r>
              <a:rPr lang="en-IE" sz="2400" b="1" dirty="0" err="1">
                <a:solidFill>
                  <a:prstClr val="black"/>
                </a:solidFill>
              </a:rPr>
              <a:t>Dhigiteacha</a:t>
            </a:r>
            <a:r>
              <a:rPr lang="en-IE" sz="2400" b="1" dirty="0">
                <a:solidFill>
                  <a:prstClr val="black"/>
                </a:solidFill>
              </a:rPr>
              <a:t> </a:t>
            </a:r>
            <a:endParaRPr lang="en-US" sz="2400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3242001" cy="4525963"/>
          </a:xfrm>
        </p:spPr>
      </p:pic>
    </p:spTree>
    <p:extLst>
      <p:ext uri="{BB962C8B-B14F-4D97-AF65-F5344CB8AC3E}">
        <p14:creationId xmlns:p14="http://schemas.microsoft.com/office/powerpoint/2010/main" val="211016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33" y="1266523"/>
            <a:ext cx="5620534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64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 smtClean="0"/>
              <a:t>						</a:t>
            </a:r>
            <a:r>
              <a:rPr lang="en-IE" sz="2800" dirty="0" err="1"/>
              <a:t>Gearrchúrsa</a:t>
            </a:r>
            <a:r>
              <a:rPr lang="en-IE" sz="2800" dirty="0"/>
              <a:t> don </a:t>
            </a:r>
            <a:r>
              <a:rPr lang="en-IE" sz="2800" dirty="0" err="1"/>
              <a:t>Litearthacht</a:t>
            </a:r>
            <a:r>
              <a:rPr lang="en-IE" sz="2800" dirty="0"/>
              <a:t> </a:t>
            </a:r>
            <a:r>
              <a:rPr lang="en-IE" sz="2800" dirty="0" err="1"/>
              <a:t>sna</a:t>
            </a:r>
            <a:r>
              <a:rPr lang="en-IE" sz="2800" dirty="0"/>
              <a:t> </a:t>
            </a:r>
            <a:r>
              <a:rPr lang="en-IE" sz="2800" dirty="0" smtClean="0"/>
              <a:t>							</a:t>
            </a:r>
            <a:r>
              <a:rPr lang="en-IE" sz="2800" dirty="0" err="1" smtClean="0"/>
              <a:t>Meáin</a:t>
            </a:r>
            <a:r>
              <a:rPr lang="en-IE" sz="2800" dirty="0" smtClean="0"/>
              <a:t> </a:t>
            </a:r>
            <a:r>
              <a:rPr lang="en-IE" sz="2800" dirty="0" err="1"/>
              <a:t>Dhigiteacha</a:t>
            </a:r>
            <a:endParaRPr lang="en-IE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dirty="0"/>
              <a:t>100 </a:t>
            </a:r>
            <a:r>
              <a:rPr lang="en-IE" dirty="0" err="1"/>
              <a:t>uair</a:t>
            </a:r>
            <a:r>
              <a:rPr lang="en-IE" dirty="0"/>
              <a:t> </a:t>
            </a:r>
            <a:r>
              <a:rPr lang="en-IE" dirty="0" err="1"/>
              <a:t>foghlama</a:t>
            </a:r>
            <a:endParaRPr lang="en-IE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theagasc</a:t>
            </a:r>
            <a:r>
              <a:rPr lang="en-IE" dirty="0"/>
              <a:t> </a:t>
            </a:r>
            <a:r>
              <a:rPr lang="en-IE" dirty="0" err="1"/>
              <a:t>thar</a:t>
            </a:r>
            <a:r>
              <a:rPr lang="en-IE" dirty="0"/>
              <a:t> 1, 2 </a:t>
            </a:r>
            <a:r>
              <a:rPr lang="en-IE" dirty="0" err="1"/>
              <a:t>nó</a:t>
            </a:r>
            <a:r>
              <a:rPr lang="en-IE" dirty="0"/>
              <a:t> 3 </a:t>
            </a:r>
            <a:r>
              <a:rPr lang="en-IE" dirty="0" err="1"/>
              <a:t>bliana</a:t>
            </a:r>
            <a:endParaRPr lang="en-IE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shonrú</a:t>
            </a:r>
            <a:r>
              <a:rPr lang="en-IE" dirty="0"/>
              <a:t> ag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comónta</a:t>
            </a:r>
            <a:endParaRPr lang="en-IE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oiread</a:t>
            </a:r>
            <a:r>
              <a:rPr lang="en-IE" dirty="0"/>
              <a:t> le 4 </a:t>
            </a:r>
            <a:r>
              <a:rPr lang="en-IE" dirty="0" err="1"/>
              <a:t>ghearrchúrsa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san </a:t>
            </a:r>
            <a:r>
              <a:rPr lang="en-IE" dirty="0" err="1"/>
              <a:t>áireamh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teastas</a:t>
            </a:r>
            <a:endParaRPr lang="en-I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16162" y="2000171"/>
            <a:ext cx="3056982" cy="267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589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 smtClean="0"/>
              <a:t>						</a:t>
            </a:r>
            <a:r>
              <a:rPr lang="en-IE" sz="2800" dirty="0" err="1"/>
              <a:t>Gearrchúrsa</a:t>
            </a:r>
            <a:r>
              <a:rPr lang="en-IE" sz="2800" dirty="0"/>
              <a:t> don </a:t>
            </a:r>
            <a:r>
              <a:rPr lang="en-IE" sz="2800" dirty="0" err="1"/>
              <a:t>Litearthacht</a:t>
            </a:r>
            <a:r>
              <a:rPr lang="en-IE" sz="2800" dirty="0"/>
              <a:t> </a:t>
            </a:r>
            <a:r>
              <a:rPr lang="en-IE" sz="2800" dirty="0" err="1"/>
              <a:t>sna</a:t>
            </a:r>
            <a:r>
              <a:rPr lang="en-IE" sz="2800" dirty="0"/>
              <a:t> </a:t>
            </a:r>
            <a:r>
              <a:rPr lang="en-IE" sz="2800" dirty="0" smtClean="0"/>
              <a:t>							</a:t>
            </a:r>
            <a:r>
              <a:rPr lang="en-IE" sz="2800" dirty="0" err="1" smtClean="0"/>
              <a:t>Meáin</a:t>
            </a:r>
            <a:r>
              <a:rPr lang="en-IE" sz="2800" dirty="0" smtClean="0"/>
              <a:t> </a:t>
            </a:r>
            <a:r>
              <a:rPr lang="en-IE" sz="2800" dirty="0" err="1"/>
              <a:t>Dhigiteacha</a:t>
            </a:r>
            <a:r>
              <a:rPr lang="en-IE" sz="2800" dirty="0"/>
              <a:t> </a:t>
            </a:r>
            <a:endParaRPr lang="en-I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85854" y="2305710"/>
            <a:ext cx="3322575" cy="216325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4"/>
            <a:ext cx="4411014" cy="4525963"/>
          </a:xfrm>
        </p:spPr>
        <p:txBody>
          <a:bodyPr/>
          <a:lstStyle/>
          <a:p>
            <a:r>
              <a:rPr lang="en-IE" dirty="0" smtClean="0"/>
              <a:t>	</a:t>
            </a:r>
            <a:r>
              <a:rPr lang="en-IE" dirty="0" err="1"/>
              <a:t>Aidhm</a:t>
            </a:r>
            <a:endParaRPr lang="en-IE" dirty="0" smtClean="0"/>
          </a:p>
          <a:p>
            <a:r>
              <a:rPr lang="en-IE" sz="2400" dirty="0" smtClean="0"/>
              <a:t>	</a:t>
            </a:r>
            <a:r>
              <a:rPr lang="en-IE" sz="2400" dirty="0"/>
              <a:t>Is í </a:t>
            </a:r>
            <a:r>
              <a:rPr lang="en-IE" sz="2400" dirty="0" err="1"/>
              <a:t>aidhm</a:t>
            </a:r>
            <a:r>
              <a:rPr lang="en-IE" sz="2400" dirty="0"/>
              <a:t> an </a:t>
            </a:r>
            <a:r>
              <a:rPr lang="en-IE" sz="2400" dirty="0" err="1"/>
              <a:t>ghearrchúrsa</a:t>
            </a:r>
            <a:r>
              <a:rPr lang="en-IE" sz="2400" dirty="0"/>
              <a:t> </a:t>
            </a:r>
            <a:r>
              <a:rPr lang="en-IE" sz="2400" dirty="0" err="1"/>
              <a:t>seo</a:t>
            </a:r>
            <a:r>
              <a:rPr lang="en-IE" sz="2400" dirty="0"/>
              <a:t> </a:t>
            </a:r>
            <a:r>
              <a:rPr lang="en-IE" sz="2400" dirty="0" err="1"/>
              <a:t>cumas</a:t>
            </a:r>
            <a:r>
              <a:rPr lang="en-IE" sz="2400" dirty="0"/>
              <a:t> </a:t>
            </a:r>
            <a:r>
              <a:rPr lang="en-IE" sz="2400" dirty="0" err="1"/>
              <a:t>scoláirí</a:t>
            </a:r>
            <a:r>
              <a:rPr lang="en-IE" sz="2400" dirty="0"/>
              <a:t> a </a:t>
            </a:r>
            <a:r>
              <a:rPr lang="en-IE" sz="2400" dirty="0" err="1"/>
              <a:t>fhorbairt</a:t>
            </a:r>
            <a:r>
              <a:rPr lang="en-IE" sz="2400" dirty="0"/>
              <a:t> </a:t>
            </a:r>
            <a:r>
              <a:rPr lang="en-IE" sz="2400" dirty="0" err="1"/>
              <a:t>chun</a:t>
            </a:r>
            <a:r>
              <a:rPr lang="en-IE" sz="2400" dirty="0"/>
              <a:t> an </a:t>
            </a:r>
            <a:r>
              <a:rPr lang="en-IE" sz="2400" dirty="0" err="1"/>
              <a:t>teicneolaíocht</a:t>
            </a:r>
            <a:r>
              <a:rPr lang="en-IE" sz="2400" dirty="0"/>
              <a:t> </a:t>
            </a:r>
            <a:r>
              <a:rPr lang="en-IE" sz="2400" dirty="0" err="1"/>
              <a:t>dhigiteach</a:t>
            </a:r>
            <a:r>
              <a:rPr lang="en-IE" sz="2400" dirty="0"/>
              <a:t>,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huirlisí</a:t>
            </a:r>
            <a:r>
              <a:rPr lang="en-IE" sz="2400" dirty="0"/>
              <a:t> </a:t>
            </a:r>
            <a:r>
              <a:rPr lang="en-IE" sz="2400" dirty="0" err="1"/>
              <a:t>cumarsáide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an t-</a:t>
            </a:r>
            <a:r>
              <a:rPr lang="en-IE" sz="2400" dirty="0" err="1"/>
              <a:t>idirlíon</a:t>
            </a:r>
            <a:r>
              <a:rPr lang="en-IE" sz="2400" dirty="0"/>
              <a:t> a </a:t>
            </a:r>
            <a:r>
              <a:rPr lang="en-IE" sz="2400" dirty="0" err="1"/>
              <a:t>úsáid</a:t>
            </a:r>
            <a:r>
              <a:rPr lang="en-IE" sz="2400" dirty="0"/>
              <a:t> go </a:t>
            </a:r>
            <a:r>
              <a:rPr lang="en-IE" sz="2400" dirty="0" err="1"/>
              <a:t>cruthaitheach</a:t>
            </a:r>
            <a:r>
              <a:rPr lang="en-IE" sz="2400" dirty="0"/>
              <a:t>, go </a:t>
            </a:r>
            <a:r>
              <a:rPr lang="en-IE" sz="2400" dirty="0" err="1"/>
              <a:t>nuálach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go </a:t>
            </a:r>
            <a:r>
              <a:rPr lang="en-IE" sz="2400" dirty="0" err="1"/>
              <a:t>sábháilte</a:t>
            </a:r>
            <a:r>
              <a:rPr lang="en-IE" sz="2400" dirty="0"/>
              <a:t> </a:t>
            </a:r>
            <a:r>
              <a:rPr lang="en-IE" sz="2400" dirty="0" err="1"/>
              <a:t>rud</a:t>
            </a:r>
            <a:r>
              <a:rPr lang="en-IE" sz="2400" dirty="0"/>
              <a:t> a </a:t>
            </a:r>
            <a:r>
              <a:rPr lang="en-IE" sz="2400" dirty="0" err="1"/>
              <a:t>chabhróidh</a:t>
            </a:r>
            <a:r>
              <a:rPr lang="en-IE" sz="2400" dirty="0"/>
              <a:t> </a:t>
            </a:r>
            <a:r>
              <a:rPr lang="en-IE" sz="2400" dirty="0" err="1"/>
              <a:t>lena</a:t>
            </a:r>
            <a:r>
              <a:rPr lang="en-IE" sz="2400" dirty="0"/>
              <a:t> </a:t>
            </a:r>
            <a:r>
              <a:rPr lang="en-IE" sz="2400" dirty="0" err="1"/>
              <a:t>gcuid</a:t>
            </a:r>
            <a:r>
              <a:rPr lang="en-IE" sz="2400" dirty="0"/>
              <a:t> </a:t>
            </a:r>
            <a:r>
              <a:rPr lang="en-IE" sz="2400" dirty="0" err="1"/>
              <a:t>foghlama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a </a:t>
            </a:r>
            <a:r>
              <a:rPr lang="en-IE" sz="2400" dirty="0" err="1"/>
              <a:t>ligfidh</a:t>
            </a:r>
            <a:r>
              <a:rPr lang="en-IE" sz="2400" dirty="0"/>
              <a:t> </a:t>
            </a:r>
            <a:r>
              <a:rPr lang="en-IE" sz="2400" dirty="0" err="1"/>
              <a:t>dóibh</a:t>
            </a:r>
            <a:r>
              <a:rPr lang="en-IE" sz="2400" dirty="0"/>
              <a:t> </a:t>
            </a:r>
            <a:r>
              <a:rPr lang="en-IE" sz="2400" dirty="0" err="1"/>
              <a:t>gníomhú</a:t>
            </a:r>
            <a:r>
              <a:rPr lang="en-IE" sz="2400" dirty="0"/>
              <a:t> go </a:t>
            </a:r>
            <a:r>
              <a:rPr lang="en-IE" sz="2400" dirty="0" err="1"/>
              <a:t>héifeachtach</a:t>
            </a:r>
            <a:r>
              <a:rPr lang="en-IE" sz="2400" dirty="0"/>
              <a:t> </a:t>
            </a:r>
            <a:r>
              <a:rPr lang="en-IE" sz="2400" dirty="0" err="1"/>
              <a:t>ina</a:t>
            </a:r>
            <a:r>
              <a:rPr lang="en-IE" sz="2400" dirty="0"/>
              <a:t> </a:t>
            </a:r>
            <a:r>
              <a:rPr lang="en-IE" sz="2400" dirty="0" err="1"/>
              <a:t>gcuid</a:t>
            </a:r>
            <a:r>
              <a:rPr lang="en-IE" sz="2400" dirty="0"/>
              <a:t> </a:t>
            </a:r>
            <a:r>
              <a:rPr lang="en-IE" sz="2400" dirty="0" err="1"/>
              <a:t>pobal</a:t>
            </a:r>
            <a:r>
              <a:rPr lang="en-IE" sz="2400" dirty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5733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 smtClean="0"/>
              <a:t>						</a:t>
            </a:r>
            <a:r>
              <a:rPr lang="en-IE" sz="2800" dirty="0" err="1"/>
              <a:t>Gearrchúrsa</a:t>
            </a:r>
            <a:r>
              <a:rPr lang="en-IE" sz="2800" dirty="0"/>
              <a:t> don </a:t>
            </a:r>
            <a:r>
              <a:rPr lang="en-IE" sz="2800" dirty="0" err="1"/>
              <a:t>Litearthacht</a:t>
            </a:r>
            <a:r>
              <a:rPr lang="en-IE" sz="2800" dirty="0"/>
              <a:t> </a:t>
            </a:r>
            <a:r>
              <a:rPr lang="en-IE" sz="2800" dirty="0" err="1"/>
              <a:t>sna</a:t>
            </a:r>
            <a:r>
              <a:rPr lang="en-IE" sz="2800" dirty="0"/>
              <a:t> </a:t>
            </a:r>
            <a:r>
              <a:rPr lang="en-IE" sz="2800" dirty="0" smtClean="0"/>
              <a:t>							</a:t>
            </a:r>
            <a:r>
              <a:rPr lang="en-IE" sz="2800" dirty="0" err="1" smtClean="0"/>
              <a:t>Meáin</a:t>
            </a:r>
            <a:r>
              <a:rPr lang="en-IE" sz="2800" dirty="0" smtClean="0"/>
              <a:t> </a:t>
            </a:r>
            <a:r>
              <a:rPr lang="en-IE" sz="2800" dirty="0" err="1"/>
              <a:t>Dhigiteacha</a:t>
            </a:r>
            <a:endParaRPr lang="en-IE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33043495"/>
              </p:ext>
            </p:extLst>
          </p:nvPr>
        </p:nvGraphicFramePr>
        <p:xfrm>
          <a:off x="4031087" y="2050961"/>
          <a:ext cx="4655713" cy="2817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173865" y="2231473"/>
            <a:ext cx="3313761" cy="174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691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07433"/>
              </p:ext>
            </p:extLst>
          </p:nvPr>
        </p:nvGraphicFramePr>
        <p:xfrm>
          <a:off x="1524000" y="1397000"/>
          <a:ext cx="60960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 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dirty="0" smtClean="0"/>
                        <a:t>Mo </a:t>
                      </a:r>
                      <a:r>
                        <a:rPr lang="en-IE" b="0" dirty="0" err="1" smtClean="0"/>
                        <a:t>Dhomhan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fáth</a:t>
                      </a:r>
                      <a:r>
                        <a:rPr lang="en-IE" b="0" dirty="0" smtClean="0"/>
                        <a:t> a n-</a:t>
                      </a:r>
                      <a:r>
                        <a:rPr lang="en-IE" b="0" dirty="0" err="1" smtClean="0"/>
                        <a:t>úsáidtear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teicneolaíochtaí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digiteacha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Saincheisteanna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eiticiúla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dleathacha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Sábháilteacht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phearsanta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Chairt</a:t>
                      </a:r>
                      <a:r>
                        <a:rPr lang="en-IE" b="0" dirty="0" smtClean="0"/>
                        <a:t> um </a:t>
                      </a:r>
                      <a:r>
                        <a:rPr lang="en-IE" b="0" dirty="0" err="1" smtClean="0"/>
                        <a:t>Chearta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Tionchar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dteicneolaíochtaí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digiteacha</a:t>
                      </a:r>
                      <a:r>
                        <a:rPr lang="en-IE" b="0" dirty="0" smtClean="0"/>
                        <a:t> 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34934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431968"/>
              </p:ext>
            </p:extLst>
          </p:nvPr>
        </p:nvGraphicFramePr>
        <p:xfrm>
          <a:off x="1524000" y="1397000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2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1" baseline="0" dirty="0" smtClean="0"/>
                        <a:t>Mo </a:t>
                      </a:r>
                      <a:r>
                        <a:rPr lang="en-IE" b="1" baseline="0" dirty="0" err="1" smtClean="0"/>
                        <a:t>chuid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Suimeanna</a:t>
                      </a:r>
                      <a:r>
                        <a:rPr lang="en-IE" b="1" baseline="0" dirty="0" smtClean="0"/>
                        <a:t> a </a:t>
                      </a:r>
                      <a:r>
                        <a:rPr lang="en-IE" b="1" baseline="0" dirty="0" err="1" smtClean="0"/>
                        <a:t>Leanúint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ar</a:t>
                      </a:r>
                      <a:r>
                        <a:rPr lang="en-IE" b="1" baseline="0" dirty="0" smtClean="0"/>
                        <a:t> </a:t>
                      </a:r>
                      <a:r>
                        <a:rPr lang="en-IE" b="1" baseline="0" dirty="0" err="1" smtClean="0"/>
                        <a:t>Líne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Comharthaí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sóirt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meán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Eolas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anailísiú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chur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gcomparáid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Íomháineachas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chruthú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Ionramháil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dhigiteach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iniúchad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17143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032283"/>
              </p:ext>
            </p:extLst>
          </p:nvPr>
        </p:nvGraphicFramePr>
        <p:xfrm>
          <a:off x="1524000" y="1396999"/>
          <a:ext cx="6096000" cy="2333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333171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3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smtClean="0"/>
                        <a:t>Na </a:t>
                      </a:r>
                      <a:r>
                        <a:rPr lang="en-IE" b="0" baseline="0" dirty="0" err="1" smtClean="0"/>
                        <a:t>Fíricí</a:t>
                      </a:r>
                      <a:r>
                        <a:rPr lang="en-IE" b="0" baseline="0" dirty="0" smtClean="0"/>
                        <a:t> a </a:t>
                      </a:r>
                      <a:r>
                        <a:rPr lang="en-IE" b="0" baseline="0" dirty="0" err="1" smtClean="0"/>
                        <a:t>Sheiceáil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Na </a:t>
                      </a:r>
                      <a:r>
                        <a:rPr lang="en-IE" b="0" dirty="0" err="1" smtClean="0"/>
                        <a:t>meáin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dhigiteacha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roghanna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tomhaltóirí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Claontacht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tionchar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Ról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meán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tsochaí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732088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826541"/>
              </p:ext>
            </p:extLst>
          </p:nvPr>
        </p:nvGraphicFramePr>
        <p:xfrm>
          <a:off x="1524000" y="1397000"/>
          <a:ext cx="6096000" cy="2681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888"/>
                <a:gridCol w="4056112"/>
              </a:tblGrid>
              <a:tr h="2681514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4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M’Fhoilsiú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Féin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Cearta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rioscaí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Prótacal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chun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rudaí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roinnt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Rud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lua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tagairt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chruinn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thabhairt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Foilsiú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líne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7317394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							</a:t>
            </a:r>
            <a:r>
              <a:rPr lang="en-IE" dirty="0" err="1"/>
              <a:t>Measúnú</a:t>
            </a:r>
            <a:endParaRPr lang="en-I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663193"/>
              </p:ext>
            </p:extLst>
          </p:nvPr>
        </p:nvGraphicFramePr>
        <p:xfrm>
          <a:off x="457200" y="1600200"/>
          <a:ext cx="8229600" cy="3667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69437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840</TotalTime>
  <Words>699</Words>
  <Application>Microsoft Office PowerPoint</Application>
  <PresentationFormat>On-screen Show (4:3)</PresentationFormat>
  <Paragraphs>82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Default Theme</vt:lpstr>
      <vt:lpstr>1_Office Theme</vt:lpstr>
      <vt:lpstr>1_Default Theme</vt:lpstr>
      <vt:lpstr>PowerPoint Presentation</vt:lpstr>
      <vt:lpstr>      Gearrchúrsa don Litearthacht sna        Meáin Dhigiteacha</vt:lpstr>
      <vt:lpstr>      Gearrchúrsa don Litearthacht sna        Meáin Dhigiteacha </vt:lpstr>
      <vt:lpstr>      Gearrchúrsa don Litearthacht sna        Meáin Dhigiteacha</vt:lpstr>
      <vt:lpstr>PowerPoint Presentation</vt:lpstr>
      <vt:lpstr>PowerPoint Presentation</vt:lpstr>
      <vt:lpstr>PowerPoint Presentation</vt:lpstr>
      <vt:lpstr>PowerPoint Presentation</vt:lpstr>
      <vt:lpstr>       Measúnú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Education Short Course</dc:title>
  <dc:creator>Ben Murray</dc:creator>
  <cp:lastModifiedBy>Fred Boss</cp:lastModifiedBy>
  <cp:revision>71</cp:revision>
  <cp:lastPrinted>2013-11-04T09:13:04Z</cp:lastPrinted>
  <dcterms:created xsi:type="dcterms:W3CDTF">2013-10-15T09:09:20Z</dcterms:created>
  <dcterms:modified xsi:type="dcterms:W3CDTF">2014-01-16T11:50:32Z</dcterms:modified>
</cp:coreProperties>
</file>