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7" r:id="rId2"/>
    <p:sldId id="258" r:id="rId3"/>
    <p:sldId id="260" r:id="rId4"/>
    <p:sldId id="261" r:id="rId5"/>
    <p:sldId id="262"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53" autoAdjust="0"/>
    <p:restoredTop sz="60285" autoAdjust="0"/>
  </p:normalViewPr>
  <p:slideViewPr>
    <p:cSldViewPr snapToGrid="0">
      <p:cViewPr varScale="1">
        <p:scale>
          <a:sx n="47" d="100"/>
          <a:sy n="47" d="100"/>
        </p:scale>
        <p:origin x="54" y="38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46" d="100"/>
          <a:sy n="46" d="100"/>
        </p:scale>
        <p:origin x="2196" y="3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5EAC27-9B35-4671-9950-1E67990A86C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E"/>
        </a:p>
      </dgm:t>
    </dgm:pt>
    <dgm:pt modelId="{638FF4FC-68E6-4979-AF4F-F5854A9A646A}">
      <dgm:prSet phldrT="[Text]"/>
      <dgm:spPr/>
      <dgm:t>
        <a:bodyPr/>
        <a:lstStyle/>
        <a:p>
          <a:r>
            <a:rPr lang="en-IE" dirty="0" err="1" smtClean="0"/>
            <a:t>Sraith</a:t>
          </a:r>
          <a:r>
            <a:rPr lang="en-IE" dirty="0" smtClean="0"/>
            <a:t> 1: </a:t>
          </a:r>
          <a:r>
            <a:rPr lang="en-IE" dirty="0" err="1" smtClean="0"/>
            <a:t>Foghlaim</a:t>
          </a:r>
          <a:r>
            <a:rPr lang="en-IE" dirty="0" smtClean="0"/>
            <a:t> </a:t>
          </a:r>
          <a:r>
            <a:rPr lang="en-IE" dirty="0" err="1" smtClean="0"/>
            <a:t>faoi</a:t>
          </a:r>
          <a:r>
            <a:rPr lang="en-IE" dirty="0" smtClean="0"/>
            <a:t> </a:t>
          </a:r>
          <a:r>
            <a:rPr lang="en-IE" dirty="0" err="1" smtClean="0"/>
            <a:t>mhadraí</a:t>
          </a:r>
          <a:endParaRPr lang="en-IE" dirty="0"/>
        </a:p>
      </dgm:t>
    </dgm:pt>
    <dgm:pt modelId="{E367581D-5A0E-42E6-8794-2B31E7513A44}" type="parTrans" cxnId="{87C1EC65-D4AB-4BA2-9E6B-DA968D3FBD7A}">
      <dgm:prSet/>
      <dgm:spPr/>
      <dgm:t>
        <a:bodyPr/>
        <a:lstStyle/>
        <a:p>
          <a:endParaRPr lang="en-IE"/>
        </a:p>
      </dgm:t>
    </dgm:pt>
    <dgm:pt modelId="{C1C414CC-F74D-4AC0-BE71-F81EACA4ADEE}" type="sibTrans" cxnId="{87C1EC65-D4AB-4BA2-9E6B-DA968D3FBD7A}">
      <dgm:prSet/>
      <dgm:spPr/>
      <dgm:t>
        <a:bodyPr/>
        <a:lstStyle/>
        <a:p>
          <a:endParaRPr lang="en-IE"/>
        </a:p>
      </dgm:t>
    </dgm:pt>
    <dgm:pt modelId="{675C7225-12E2-47DC-9F3A-A568412D8AFF}">
      <dgm:prSet phldrT="[Text]"/>
      <dgm:spPr/>
      <dgm:t>
        <a:bodyPr/>
        <a:lstStyle/>
        <a:p>
          <a:r>
            <a:rPr lang="en-IE" dirty="0" err="1" smtClean="0"/>
            <a:t>Sraith</a:t>
          </a:r>
          <a:r>
            <a:rPr lang="en-IE" dirty="0" smtClean="0"/>
            <a:t> 2: </a:t>
          </a:r>
          <a:r>
            <a:rPr lang="en-IE" dirty="0" err="1" smtClean="0"/>
            <a:t>Aire</a:t>
          </a:r>
          <a:r>
            <a:rPr lang="en-IE" dirty="0" smtClean="0"/>
            <a:t> a </a:t>
          </a:r>
          <a:r>
            <a:rPr lang="en-IE" dirty="0" err="1" smtClean="0"/>
            <a:t>thabhairt</a:t>
          </a:r>
          <a:r>
            <a:rPr lang="en-IE" dirty="0" smtClean="0"/>
            <a:t> do </a:t>
          </a:r>
          <a:r>
            <a:rPr lang="en-IE" dirty="0" err="1" smtClean="0"/>
            <a:t>mhadraí</a:t>
          </a:r>
          <a:endParaRPr lang="en-IE" dirty="0"/>
        </a:p>
      </dgm:t>
    </dgm:pt>
    <dgm:pt modelId="{745F2553-2D79-4137-B054-D9BB105CC8A2}" type="parTrans" cxnId="{4069028A-65E2-4942-97DB-7C241EE3C552}">
      <dgm:prSet/>
      <dgm:spPr/>
      <dgm:t>
        <a:bodyPr/>
        <a:lstStyle/>
        <a:p>
          <a:endParaRPr lang="en-IE"/>
        </a:p>
      </dgm:t>
    </dgm:pt>
    <dgm:pt modelId="{29794C0A-210F-470B-9CEA-A00B737F4BE6}" type="sibTrans" cxnId="{4069028A-65E2-4942-97DB-7C241EE3C552}">
      <dgm:prSet/>
      <dgm:spPr/>
      <dgm:t>
        <a:bodyPr/>
        <a:lstStyle/>
        <a:p>
          <a:endParaRPr lang="en-IE"/>
        </a:p>
      </dgm:t>
    </dgm:pt>
    <dgm:pt modelId="{1C7ED254-478A-4F8C-98D1-279C3F70D62E}">
      <dgm:prSet phldrT="[Text]"/>
      <dgm:spPr/>
      <dgm:t>
        <a:bodyPr/>
        <a:lstStyle/>
        <a:p>
          <a:r>
            <a:rPr lang="en-IE" dirty="0" err="1" smtClean="0"/>
            <a:t>Sraith</a:t>
          </a:r>
          <a:r>
            <a:rPr lang="en-IE" dirty="0" smtClean="0"/>
            <a:t> 3: An </a:t>
          </a:r>
          <a:r>
            <a:rPr lang="en-IE" dirty="0" err="1" smtClean="0"/>
            <a:t>madra</a:t>
          </a:r>
          <a:r>
            <a:rPr lang="en-IE" dirty="0" smtClean="0"/>
            <a:t> </a:t>
          </a:r>
          <a:r>
            <a:rPr lang="en-IE" dirty="0" err="1" smtClean="0"/>
            <a:t>faoin</a:t>
          </a:r>
          <a:r>
            <a:rPr lang="en-IE" dirty="0" smtClean="0"/>
            <a:t> teach</a:t>
          </a:r>
          <a:endParaRPr lang="en-IE" dirty="0"/>
        </a:p>
      </dgm:t>
    </dgm:pt>
    <dgm:pt modelId="{BB08C325-4015-410A-9A8F-E1043E8D1C66}" type="parTrans" cxnId="{3F4286AD-960B-47DA-9A93-508B7179E85E}">
      <dgm:prSet/>
      <dgm:spPr/>
      <dgm:t>
        <a:bodyPr/>
        <a:lstStyle/>
        <a:p>
          <a:endParaRPr lang="en-IE"/>
        </a:p>
      </dgm:t>
    </dgm:pt>
    <dgm:pt modelId="{FC3FB692-3BDF-42A1-98F8-8A5CB2372444}" type="sibTrans" cxnId="{3F4286AD-960B-47DA-9A93-508B7179E85E}">
      <dgm:prSet/>
      <dgm:spPr/>
      <dgm:t>
        <a:bodyPr/>
        <a:lstStyle/>
        <a:p>
          <a:endParaRPr lang="en-IE"/>
        </a:p>
      </dgm:t>
    </dgm:pt>
    <dgm:pt modelId="{E6E02D1B-9062-4EA1-B9C6-1D4AB463968E}">
      <dgm:prSet/>
      <dgm:spPr/>
      <dgm:t>
        <a:bodyPr/>
        <a:lstStyle/>
        <a:p>
          <a:r>
            <a:rPr lang="fr-FR" dirty="0" err="1" smtClean="0"/>
            <a:t>Sraith</a:t>
          </a:r>
          <a:r>
            <a:rPr lang="fr-FR" dirty="0" smtClean="0"/>
            <a:t> 4: An </a:t>
          </a:r>
          <a:r>
            <a:rPr lang="fr-FR" dirty="0" err="1" smtClean="0"/>
            <a:t>madra</a:t>
          </a:r>
          <a:r>
            <a:rPr lang="fr-FR" dirty="0" smtClean="0"/>
            <a:t> sa </a:t>
          </a:r>
          <a:r>
            <a:rPr lang="fr-FR" dirty="0" err="1" smtClean="0"/>
            <a:t>phobal</a:t>
          </a:r>
          <a:endParaRPr lang="en-IE" dirty="0"/>
        </a:p>
      </dgm:t>
    </dgm:pt>
    <dgm:pt modelId="{6EB5B017-9F24-4FF7-A8E3-8A429A2779D2}" type="parTrans" cxnId="{BCFF07F8-A2B7-4394-8C29-973F3DC19DE0}">
      <dgm:prSet/>
      <dgm:spPr/>
      <dgm:t>
        <a:bodyPr/>
        <a:lstStyle/>
        <a:p>
          <a:endParaRPr lang="en-IE"/>
        </a:p>
      </dgm:t>
    </dgm:pt>
    <dgm:pt modelId="{7AEA6410-9986-4A2B-9068-C41E62FFE92E}" type="sibTrans" cxnId="{BCFF07F8-A2B7-4394-8C29-973F3DC19DE0}">
      <dgm:prSet/>
      <dgm:spPr/>
      <dgm:t>
        <a:bodyPr/>
        <a:lstStyle/>
        <a:p>
          <a:endParaRPr lang="en-IE"/>
        </a:p>
      </dgm:t>
    </dgm:pt>
    <dgm:pt modelId="{93B28DFB-D945-461C-9421-43BE1F340DD0}" type="pres">
      <dgm:prSet presAssocID="{2F5EAC27-9B35-4671-9950-1E67990A86CD}" presName="linear" presStyleCnt="0">
        <dgm:presLayoutVars>
          <dgm:dir/>
          <dgm:animLvl val="lvl"/>
          <dgm:resizeHandles val="exact"/>
        </dgm:presLayoutVars>
      </dgm:prSet>
      <dgm:spPr/>
      <dgm:t>
        <a:bodyPr/>
        <a:lstStyle/>
        <a:p>
          <a:endParaRPr lang="en-IE"/>
        </a:p>
      </dgm:t>
    </dgm:pt>
    <dgm:pt modelId="{4FD93D96-703C-4452-870F-98DD99CFE003}" type="pres">
      <dgm:prSet presAssocID="{638FF4FC-68E6-4979-AF4F-F5854A9A646A}" presName="parentLin" presStyleCnt="0"/>
      <dgm:spPr/>
    </dgm:pt>
    <dgm:pt modelId="{DF00D474-5849-479B-9C04-7F79E4104F87}" type="pres">
      <dgm:prSet presAssocID="{638FF4FC-68E6-4979-AF4F-F5854A9A646A}" presName="parentLeftMargin" presStyleLbl="node1" presStyleIdx="0" presStyleCnt="4"/>
      <dgm:spPr/>
      <dgm:t>
        <a:bodyPr/>
        <a:lstStyle/>
        <a:p>
          <a:endParaRPr lang="en-IE"/>
        </a:p>
      </dgm:t>
    </dgm:pt>
    <dgm:pt modelId="{95A544F9-37A0-44BA-9B9B-44722FAFBBC5}" type="pres">
      <dgm:prSet presAssocID="{638FF4FC-68E6-4979-AF4F-F5854A9A646A}" presName="parentText" presStyleLbl="node1" presStyleIdx="0" presStyleCnt="4">
        <dgm:presLayoutVars>
          <dgm:chMax val="0"/>
          <dgm:bulletEnabled val="1"/>
        </dgm:presLayoutVars>
      </dgm:prSet>
      <dgm:spPr/>
      <dgm:t>
        <a:bodyPr/>
        <a:lstStyle/>
        <a:p>
          <a:endParaRPr lang="en-IE"/>
        </a:p>
      </dgm:t>
    </dgm:pt>
    <dgm:pt modelId="{47975651-6DEB-4B09-AE31-05736B8D20C7}" type="pres">
      <dgm:prSet presAssocID="{638FF4FC-68E6-4979-AF4F-F5854A9A646A}" presName="negativeSpace" presStyleCnt="0"/>
      <dgm:spPr/>
    </dgm:pt>
    <dgm:pt modelId="{D86F6663-DED0-40B6-8143-E2608869BF8D}" type="pres">
      <dgm:prSet presAssocID="{638FF4FC-68E6-4979-AF4F-F5854A9A646A}" presName="childText" presStyleLbl="conFgAcc1" presStyleIdx="0" presStyleCnt="4">
        <dgm:presLayoutVars>
          <dgm:bulletEnabled val="1"/>
        </dgm:presLayoutVars>
      </dgm:prSet>
      <dgm:spPr/>
    </dgm:pt>
    <dgm:pt modelId="{6BEAD6DA-E5FF-441F-8C6D-3AF4DF0B8884}" type="pres">
      <dgm:prSet presAssocID="{C1C414CC-F74D-4AC0-BE71-F81EACA4ADEE}" presName="spaceBetweenRectangles" presStyleCnt="0"/>
      <dgm:spPr/>
    </dgm:pt>
    <dgm:pt modelId="{C9069B36-7B18-49E3-9D2F-19DCCE1A949F}" type="pres">
      <dgm:prSet presAssocID="{675C7225-12E2-47DC-9F3A-A568412D8AFF}" presName="parentLin" presStyleCnt="0"/>
      <dgm:spPr/>
    </dgm:pt>
    <dgm:pt modelId="{A5006082-4FC7-4999-9D72-726444183A0A}" type="pres">
      <dgm:prSet presAssocID="{675C7225-12E2-47DC-9F3A-A568412D8AFF}" presName="parentLeftMargin" presStyleLbl="node1" presStyleIdx="0" presStyleCnt="4"/>
      <dgm:spPr/>
      <dgm:t>
        <a:bodyPr/>
        <a:lstStyle/>
        <a:p>
          <a:endParaRPr lang="en-IE"/>
        </a:p>
      </dgm:t>
    </dgm:pt>
    <dgm:pt modelId="{85A555E7-90DB-42D2-AB73-ACF9DA3DFFE4}" type="pres">
      <dgm:prSet presAssocID="{675C7225-12E2-47DC-9F3A-A568412D8AFF}" presName="parentText" presStyleLbl="node1" presStyleIdx="1" presStyleCnt="4">
        <dgm:presLayoutVars>
          <dgm:chMax val="0"/>
          <dgm:bulletEnabled val="1"/>
        </dgm:presLayoutVars>
      </dgm:prSet>
      <dgm:spPr/>
      <dgm:t>
        <a:bodyPr/>
        <a:lstStyle/>
        <a:p>
          <a:endParaRPr lang="en-IE"/>
        </a:p>
      </dgm:t>
    </dgm:pt>
    <dgm:pt modelId="{4D0DB701-8A51-4B72-9088-8836BDDE8598}" type="pres">
      <dgm:prSet presAssocID="{675C7225-12E2-47DC-9F3A-A568412D8AFF}" presName="negativeSpace" presStyleCnt="0"/>
      <dgm:spPr/>
    </dgm:pt>
    <dgm:pt modelId="{400B9E52-9D7C-47F3-8940-2F2E354E3C98}" type="pres">
      <dgm:prSet presAssocID="{675C7225-12E2-47DC-9F3A-A568412D8AFF}" presName="childText" presStyleLbl="conFgAcc1" presStyleIdx="1" presStyleCnt="4">
        <dgm:presLayoutVars>
          <dgm:bulletEnabled val="1"/>
        </dgm:presLayoutVars>
      </dgm:prSet>
      <dgm:spPr/>
    </dgm:pt>
    <dgm:pt modelId="{4484B0B9-FE02-48AD-B706-C81E695DF13A}" type="pres">
      <dgm:prSet presAssocID="{29794C0A-210F-470B-9CEA-A00B737F4BE6}" presName="spaceBetweenRectangles" presStyleCnt="0"/>
      <dgm:spPr/>
    </dgm:pt>
    <dgm:pt modelId="{0E725874-6A3D-4EFB-AE78-677326C5C32A}" type="pres">
      <dgm:prSet presAssocID="{1C7ED254-478A-4F8C-98D1-279C3F70D62E}" presName="parentLin" presStyleCnt="0"/>
      <dgm:spPr/>
    </dgm:pt>
    <dgm:pt modelId="{F65A7BAE-73B9-4F69-9B95-AB12F0C6FB56}" type="pres">
      <dgm:prSet presAssocID="{1C7ED254-478A-4F8C-98D1-279C3F70D62E}" presName="parentLeftMargin" presStyleLbl="node1" presStyleIdx="1" presStyleCnt="4"/>
      <dgm:spPr/>
      <dgm:t>
        <a:bodyPr/>
        <a:lstStyle/>
        <a:p>
          <a:endParaRPr lang="en-IE"/>
        </a:p>
      </dgm:t>
    </dgm:pt>
    <dgm:pt modelId="{D844E1A9-2704-4778-B6B2-9D572E14AB48}" type="pres">
      <dgm:prSet presAssocID="{1C7ED254-478A-4F8C-98D1-279C3F70D62E}" presName="parentText" presStyleLbl="node1" presStyleIdx="2" presStyleCnt="4">
        <dgm:presLayoutVars>
          <dgm:chMax val="0"/>
          <dgm:bulletEnabled val="1"/>
        </dgm:presLayoutVars>
      </dgm:prSet>
      <dgm:spPr/>
      <dgm:t>
        <a:bodyPr/>
        <a:lstStyle/>
        <a:p>
          <a:endParaRPr lang="en-IE"/>
        </a:p>
      </dgm:t>
    </dgm:pt>
    <dgm:pt modelId="{4D6832CF-B295-4A8D-8D5C-21BDE867E4EE}" type="pres">
      <dgm:prSet presAssocID="{1C7ED254-478A-4F8C-98D1-279C3F70D62E}" presName="negativeSpace" presStyleCnt="0"/>
      <dgm:spPr/>
    </dgm:pt>
    <dgm:pt modelId="{105EDC63-4D9B-42EC-8C4F-1AC717F7AA5E}" type="pres">
      <dgm:prSet presAssocID="{1C7ED254-478A-4F8C-98D1-279C3F70D62E}" presName="childText" presStyleLbl="conFgAcc1" presStyleIdx="2" presStyleCnt="4">
        <dgm:presLayoutVars>
          <dgm:bulletEnabled val="1"/>
        </dgm:presLayoutVars>
      </dgm:prSet>
      <dgm:spPr/>
    </dgm:pt>
    <dgm:pt modelId="{D0437222-ED37-48C6-A062-ABF60BA85ADE}" type="pres">
      <dgm:prSet presAssocID="{FC3FB692-3BDF-42A1-98F8-8A5CB2372444}" presName="spaceBetweenRectangles" presStyleCnt="0"/>
      <dgm:spPr/>
    </dgm:pt>
    <dgm:pt modelId="{814AF192-D301-4C32-AA6C-4AB305F20A8F}" type="pres">
      <dgm:prSet presAssocID="{E6E02D1B-9062-4EA1-B9C6-1D4AB463968E}" presName="parentLin" presStyleCnt="0"/>
      <dgm:spPr/>
    </dgm:pt>
    <dgm:pt modelId="{44E114A5-8ACB-4698-A9E7-74433580C2BA}" type="pres">
      <dgm:prSet presAssocID="{E6E02D1B-9062-4EA1-B9C6-1D4AB463968E}" presName="parentLeftMargin" presStyleLbl="node1" presStyleIdx="2" presStyleCnt="4"/>
      <dgm:spPr/>
      <dgm:t>
        <a:bodyPr/>
        <a:lstStyle/>
        <a:p>
          <a:endParaRPr lang="en-IE"/>
        </a:p>
      </dgm:t>
    </dgm:pt>
    <dgm:pt modelId="{59C9BA16-1083-455F-9E82-7E2B664362E5}" type="pres">
      <dgm:prSet presAssocID="{E6E02D1B-9062-4EA1-B9C6-1D4AB463968E}" presName="parentText" presStyleLbl="node1" presStyleIdx="3" presStyleCnt="4">
        <dgm:presLayoutVars>
          <dgm:chMax val="0"/>
          <dgm:bulletEnabled val="1"/>
        </dgm:presLayoutVars>
      </dgm:prSet>
      <dgm:spPr/>
      <dgm:t>
        <a:bodyPr/>
        <a:lstStyle/>
        <a:p>
          <a:endParaRPr lang="en-IE"/>
        </a:p>
      </dgm:t>
    </dgm:pt>
    <dgm:pt modelId="{F8960E53-A6DB-475C-B018-DF3F8AA0BBF4}" type="pres">
      <dgm:prSet presAssocID="{E6E02D1B-9062-4EA1-B9C6-1D4AB463968E}" presName="negativeSpace" presStyleCnt="0"/>
      <dgm:spPr/>
    </dgm:pt>
    <dgm:pt modelId="{A2B43BA2-DA5B-4480-BCAD-E409313C30FC}" type="pres">
      <dgm:prSet presAssocID="{E6E02D1B-9062-4EA1-B9C6-1D4AB463968E}" presName="childText" presStyleLbl="conFgAcc1" presStyleIdx="3" presStyleCnt="4">
        <dgm:presLayoutVars>
          <dgm:bulletEnabled val="1"/>
        </dgm:presLayoutVars>
      </dgm:prSet>
      <dgm:spPr/>
    </dgm:pt>
  </dgm:ptLst>
  <dgm:cxnLst>
    <dgm:cxn modelId="{177E2CC7-F204-4823-8A17-1E3B7CAD6C88}" type="presOf" srcId="{E6E02D1B-9062-4EA1-B9C6-1D4AB463968E}" destId="{44E114A5-8ACB-4698-A9E7-74433580C2BA}" srcOrd="0" destOrd="0" presId="urn:microsoft.com/office/officeart/2005/8/layout/list1"/>
    <dgm:cxn modelId="{BCFF07F8-A2B7-4394-8C29-973F3DC19DE0}" srcId="{2F5EAC27-9B35-4671-9950-1E67990A86CD}" destId="{E6E02D1B-9062-4EA1-B9C6-1D4AB463968E}" srcOrd="3" destOrd="0" parTransId="{6EB5B017-9F24-4FF7-A8E3-8A429A2779D2}" sibTransId="{7AEA6410-9986-4A2B-9068-C41E62FFE92E}"/>
    <dgm:cxn modelId="{3F4286AD-960B-47DA-9A93-508B7179E85E}" srcId="{2F5EAC27-9B35-4671-9950-1E67990A86CD}" destId="{1C7ED254-478A-4F8C-98D1-279C3F70D62E}" srcOrd="2" destOrd="0" parTransId="{BB08C325-4015-410A-9A8F-E1043E8D1C66}" sibTransId="{FC3FB692-3BDF-42A1-98F8-8A5CB2372444}"/>
    <dgm:cxn modelId="{1D23400E-647D-4931-A2E5-5C4DFA0439F1}" type="presOf" srcId="{638FF4FC-68E6-4979-AF4F-F5854A9A646A}" destId="{DF00D474-5849-479B-9C04-7F79E4104F87}" srcOrd="0" destOrd="0" presId="urn:microsoft.com/office/officeart/2005/8/layout/list1"/>
    <dgm:cxn modelId="{87C1EC65-D4AB-4BA2-9E6B-DA968D3FBD7A}" srcId="{2F5EAC27-9B35-4671-9950-1E67990A86CD}" destId="{638FF4FC-68E6-4979-AF4F-F5854A9A646A}" srcOrd="0" destOrd="0" parTransId="{E367581D-5A0E-42E6-8794-2B31E7513A44}" sibTransId="{C1C414CC-F74D-4AC0-BE71-F81EACA4ADEE}"/>
    <dgm:cxn modelId="{37EAB9BB-920C-400B-B2BA-47B4B9408046}" type="presOf" srcId="{1C7ED254-478A-4F8C-98D1-279C3F70D62E}" destId="{F65A7BAE-73B9-4F69-9B95-AB12F0C6FB56}" srcOrd="0" destOrd="0" presId="urn:microsoft.com/office/officeart/2005/8/layout/list1"/>
    <dgm:cxn modelId="{59953DAC-B079-4DD9-B066-291417090548}" type="presOf" srcId="{638FF4FC-68E6-4979-AF4F-F5854A9A646A}" destId="{95A544F9-37A0-44BA-9B9B-44722FAFBBC5}" srcOrd="1" destOrd="0" presId="urn:microsoft.com/office/officeart/2005/8/layout/list1"/>
    <dgm:cxn modelId="{DB337EBB-751F-44ED-B404-0EEC874C50D3}" type="presOf" srcId="{675C7225-12E2-47DC-9F3A-A568412D8AFF}" destId="{A5006082-4FC7-4999-9D72-726444183A0A}" srcOrd="0" destOrd="0" presId="urn:microsoft.com/office/officeart/2005/8/layout/list1"/>
    <dgm:cxn modelId="{76A8C6B1-762B-4E1C-A8F8-A633CB402EE9}" type="presOf" srcId="{1C7ED254-478A-4F8C-98D1-279C3F70D62E}" destId="{D844E1A9-2704-4778-B6B2-9D572E14AB48}" srcOrd="1" destOrd="0" presId="urn:microsoft.com/office/officeart/2005/8/layout/list1"/>
    <dgm:cxn modelId="{DBCA979B-0E46-4689-A2E1-C5632FE71203}" type="presOf" srcId="{E6E02D1B-9062-4EA1-B9C6-1D4AB463968E}" destId="{59C9BA16-1083-455F-9E82-7E2B664362E5}" srcOrd="1" destOrd="0" presId="urn:microsoft.com/office/officeart/2005/8/layout/list1"/>
    <dgm:cxn modelId="{D36340F5-F1AC-4001-8D93-F46A2C8B10BA}" type="presOf" srcId="{675C7225-12E2-47DC-9F3A-A568412D8AFF}" destId="{85A555E7-90DB-42D2-AB73-ACF9DA3DFFE4}" srcOrd="1" destOrd="0" presId="urn:microsoft.com/office/officeart/2005/8/layout/list1"/>
    <dgm:cxn modelId="{309B4BA0-85E8-4A0C-A895-5AE7FE5DFFEA}" type="presOf" srcId="{2F5EAC27-9B35-4671-9950-1E67990A86CD}" destId="{93B28DFB-D945-461C-9421-43BE1F340DD0}" srcOrd="0" destOrd="0" presId="urn:microsoft.com/office/officeart/2005/8/layout/list1"/>
    <dgm:cxn modelId="{4069028A-65E2-4942-97DB-7C241EE3C552}" srcId="{2F5EAC27-9B35-4671-9950-1E67990A86CD}" destId="{675C7225-12E2-47DC-9F3A-A568412D8AFF}" srcOrd="1" destOrd="0" parTransId="{745F2553-2D79-4137-B054-D9BB105CC8A2}" sibTransId="{29794C0A-210F-470B-9CEA-A00B737F4BE6}"/>
    <dgm:cxn modelId="{749D0798-13B2-457C-A161-B286FD0C4B1E}" type="presParOf" srcId="{93B28DFB-D945-461C-9421-43BE1F340DD0}" destId="{4FD93D96-703C-4452-870F-98DD99CFE003}" srcOrd="0" destOrd="0" presId="urn:microsoft.com/office/officeart/2005/8/layout/list1"/>
    <dgm:cxn modelId="{02C67DDA-7D83-4A89-A097-383C5A72700F}" type="presParOf" srcId="{4FD93D96-703C-4452-870F-98DD99CFE003}" destId="{DF00D474-5849-479B-9C04-7F79E4104F87}" srcOrd="0" destOrd="0" presId="urn:microsoft.com/office/officeart/2005/8/layout/list1"/>
    <dgm:cxn modelId="{BB195AB7-2D01-448C-8834-F56011E0D5AC}" type="presParOf" srcId="{4FD93D96-703C-4452-870F-98DD99CFE003}" destId="{95A544F9-37A0-44BA-9B9B-44722FAFBBC5}" srcOrd="1" destOrd="0" presId="urn:microsoft.com/office/officeart/2005/8/layout/list1"/>
    <dgm:cxn modelId="{50AF95EE-8E4A-469E-A381-5BA876482266}" type="presParOf" srcId="{93B28DFB-D945-461C-9421-43BE1F340DD0}" destId="{47975651-6DEB-4B09-AE31-05736B8D20C7}" srcOrd="1" destOrd="0" presId="urn:microsoft.com/office/officeart/2005/8/layout/list1"/>
    <dgm:cxn modelId="{CF126094-D543-49C5-89DF-CC8823D055F4}" type="presParOf" srcId="{93B28DFB-D945-461C-9421-43BE1F340DD0}" destId="{D86F6663-DED0-40B6-8143-E2608869BF8D}" srcOrd="2" destOrd="0" presId="urn:microsoft.com/office/officeart/2005/8/layout/list1"/>
    <dgm:cxn modelId="{33B39B67-54BF-4339-A1A2-8342B6F61B54}" type="presParOf" srcId="{93B28DFB-D945-461C-9421-43BE1F340DD0}" destId="{6BEAD6DA-E5FF-441F-8C6D-3AF4DF0B8884}" srcOrd="3" destOrd="0" presId="urn:microsoft.com/office/officeart/2005/8/layout/list1"/>
    <dgm:cxn modelId="{D57A8F43-2E41-47B0-B0FB-7799EBF6941E}" type="presParOf" srcId="{93B28DFB-D945-461C-9421-43BE1F340DD0}" destId="{C9069B36-7B18-49E3-9D2F-19DCCE1A949F}" srcOrd="4" destOrd="0" presId="urn:microsoft.com/office/officeart/2005/8/layout/list1"/>
    <dgm:cxn modelId="{A04410F5-2E0F-4379-8B3F-721459E49A66}" type="presParOf" srcId="{C9069B36-7B18-49E3-9D2F-19DCCE1A949F}" destId="{A5006082-4FC7-4999-9D72-726444183A0A}" srcOrd="0" destOrd="0" presId="urn:microsoft.com/office/officeart/2005/8/layout/list1"/>
    <dgm:cxn modelId="{9EF70DD2-25F2-47B2-97C4-7F1DB2BAC292}" type="presParOf" srcId="{C9069B36-7B18-49E3-9D2F-19DCCE1A949F}" destId="{85A555E7-90DB-42D2-AB73-ACF9DA3DFFE4}" srcOrd="1" destOrd="0" presId="urn:microsoft.com/office/officeart/2005/8/layout/list1"/>
    <dgm:cxn modelId="{436C48EA-04F5-4A1D-9AAC-F5C57008C6C4}" type="presParOf" srcId="{93B28DFB-D945-461C-9421-43BE1F340DD0}" destId="{4D0DB701-8A51-4B72-9088-8836BDDE8598}" srcOrd="5" destOrd="0" presId="urn:microsoft.com/office/officeart/2005/8/layout/list1"/>
    <dgm:cxn modelId="{17A6C83E-6C2F-441E-9D39-6C8FC6D52E4F}" type="presParOf" srcId="{93B28DFB-D945-461C-9421-43BE1F340DD0}" destId="{400B9E52-9D7C-47F3-8940-2F2E354E3C98}" srcOrd="6" destOrd="0" presId="urn:microsoft.com/office/officeart/2005/8/layout/list1"/>
    <dgm:cxn modelId="{7BB58C4D-53F2-46AE-BF7F-FFB967A94311}" type="presParOf" srcId="{93B28DFB-D945-461C-9421-43BE1F340DD0}" destId="{4484B0B9-FE02-48AD-B706-C81E695DF13A}" srcOrd="7" destOrd="0" presId="urn:microsoft.com/office/officeart/2005/8/layout/list1"/>
    <dgm:cxn modelId="{C33160B0-BF4B-4B29-9F5D-69D3A260329A}" type="presParOf" srcId="{93B28DFB-D945-461C-9421-43BE1F340DD0}" destId="{0E725874-6A3D-4EFB-AE78-677326C5C32A}" srcOrd="8" destOrd="0" presId="urn:microsoft.com/office/officeart/2005/8/layout/list1"/>
    <dgm:cxn modelId="{EC8D6DC8-8882-4928-BCF3-463DBA94EF95}" type="presParOf" srcId="{0E725874-6A3D-4EFB-AE78-677326C5C32A}" destId="{F65A7BAE-73B9-4F69-9B95-AB12F0C6FB56}" srcOrd="0" destOrd="0" presId="urn:microsoft.com/office/officeart/2005/8/layout/list1"/>
    <dgm:cxn modelId="{619AADCA-5530-4979-9D00-902264B49605}" type="presParOf" srcId="{0E725874-6A3D-4EFB-AE78-677326C5C32A}" destId="{D844E1A9-2704-4778-B6B2-9D572E14AB48}" srcOrd="1" destOrd="0" presId="urn:microsoft.com/office/officeart/2005/8/layout/list1"/>
    <dgm:cxn modelId="{4E35D261-892F-40FE-88B6-E4119D64F2FD}" type="presParOf" srcId="{93B28DFB-D945-461C-9421-43BE1F340DD0}" destId="{4D6832CF-B295-4A8D-8D5C-21BDE867E4EE}" srcOrd="9" destOrd="0" presId="urn:microsoft.com/office/officeart/2005/8/layout/list1"/>
    <dgm:cxn modelId="{A6961CD0-D675-4C00-98AE-768DE4C87FDF}" type="presParOf" srcId="{93B28DFB-D945-461C-9421-43BE1F340DD0}" destId="{105EDC63-4D9B-42EC-8C4F-1AC717F7AA5E}" srcOrd="10" destOrd="0" presId="urn:microsoft.com/office/officeart/2005/8/layout/list1"/>
    <dgm:cxn modelId="{13FA420F-98D4-43CD-9357-DD0B87E9D222}" type="presParOf" srcId="{93B28DFB-D945-461C-9421-43BE1F340DD0}" destId="{D0437222-ED37-48C6-A062-ABF60BA85ADE}" srcOrd="11" destOrd="0" presId="urn:microsoft.com/office/officeart/2005/8/layout/list1"/>
    <dgm:cxn modelId="{1A299C18-818D-42A1-BB3C-52521BFAFC62}" type="presParOf" srcId="{93B28DFB-D945-461C-9421-43BE1F340DD0}" destId="{814AF192-D301-4C32-AA6C-4AB305F20A8F}" srcOrd="12" destOrd="0" presId="urn:microsoft.com/office/officeart/2005/8/layout/list1"/>
    <dgm:cxn modelId="{CC0623F3-CDA9-48FD-AB47-F8E5255937F0}" type="presParOf" srcId="{814AF192-D301-4C32-AA6C-4AB305F20A8F}" destId="{44E114A5-8ACB-4698-A9E7-74433580C2BA}" srcOrd="0" destOrd="0" presId="urn:microsoft.com/office/officeart/2005/8/layout/list1"/>
    <dgm:cxn modelId="{CF183F60-A66B-446C-99EB-462BFC79CB59}" type="presParOf" srcId="{814AF192-D301-4C32-AA6C-4AB305F20A8F}" destId="{59C9BA16-1083-455F-9E82-7E2B664362E5}" srcOrd="1" destOrd="0" presId="urn:microsoft.com/office/officeart/2005/8/layout/list1"/>
    <dgm:cxn modelId="{87B409D7-E495-43E4-B388-C8B82A82853B}" type="presParOf" srcId="{93B28DFB-D945-461C-9421-43BE1F340DD0}" destId="{F8960E53-A6DB-475C-B018-DF3F8AA0BBF4}" srcOrd="13" destOrd="0" presId="urn:microsoft.com/office/officeart/2005/8/layout/list1"/>
    <dgm:cxn modelId="{FDA08370-DB17-43E3-A5B3-9FCD4308E1F3}" type="presParOf" srcId="{93B28DFB-D945-461C-9421-43BE1F340DD0}" destId="{A2B43BA2-DA5B-4480-BCAD-E409313C30F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6F6663-DED0-40B6-8143-E2608869BF8D}">
      <dsp:nvSpPr>
        <dsp:cNvPr id="0" name=""/>
        <dsp:cNvSpPr/>
      </dsp:nvSpPr>
      <dsp:spPr>
        <a:xfrm>
          <a:off x="0" y="673846"/>
          <a:ext cx="53848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A544F9-37A0-44BA-9B9B-44722FAFBBC5}">
      <dsp:nvSpPr>
        <dsp:cNvPr id="0" name=""/>
        <dsp:cNvSpPr/>
      </dsp:nvSpPr>
      <dsp:spPr>
        <a:xfrm>
          <a:off x="269240" y="408166"/>
          <a:ext cx="376936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473" tIns="0" rIns="142473" bIns="0" numCol="1" spcCol="1270" anchor="ctr" anchorCtr="0">
          <a:noAutofit/>
        </a:bodyPr>
        <a:lstStyle/>
        <a:p>
          <a:pPr lvl="0" algn="l" defTabSz="800100">
            <a:lnSpc>
              <a:spcPct val="90000"/>
            </a:lnSpc>
            <a:spcBef>
              <a:spcPct val="0"/>
            </a:spcBef>
            <a:spcAft>
              <a:spcPct val="35000"/>
            </a:spcAft>
          </a:pPr>
          <a:r>
            <a:rPr lang="en-IE" sz="1800" kern="1200" dirty="0" err="1" smtClean="0"/>
            <a:t>Sraith</a:t>
          </a:r>
          <a:r>
            <a:rPr lang="en-IE" sz="1800" kern="1200" dirty="0" smtClean="0"/>
            <a:t> 1: </a:t>
          </a:r>
          <a:r>
            <a:rPr lang="en-IE" sz="1800" kern="1200" dirty="0" err="1" smtClean="0"/>
            <a:t>Foghlaim</a:t>
          </a:r>
          <a:r>
            <a:rPr lang="en-IE" sz="1800" kern="1200" dirty="0" smtClean="0"/>
            <a:t> </a:t>
          </a:r>
          <a:r>
            <a:rPr lang="en-IE" sz="1800" kern="1200" dirty="0" err="1" smtClean="0"/>
            <a:t>faoi</a:t>
          </a:r>
          <a:r>
            <a:rPr lang="en-IE" sz="1800" kern="1200" dirty="0" smtClean="0"/>
            <a:t> </a:t>
          </a:r>
          <a:r>
            <a:rPr lang="en-IE" sz="1800" kern="1200" dirty="0" err="1" smtClean="0"/>
            <a:t>mhadraí</a:t>
          </a:r>
          <a:endParaRPr lang="en-IE" sz="1800" kern="1200" dirty="0"/>
        </a:p>
      </dsp:txBody>
      <dsp:txXfrm>
        <a:off x="295179" y="434105"/>
        <a:ext cx="3717482" cy="479482"/>
      </dsp:txXfrm>
    </dsp:sp>
    <dsp:sp modelId="{400B9E52-9D7C-47F3-8940-2F2E354E3C98}">
      <dsp:nvSpPr>
        <dsp:cNvPr id="0" name=""/>
        <dsp:cNvSpPr/>
      </dsp:nvSpPr>
      <dsp:spPr>
        <a:xfrm>
          <a:off x="0" y="1490326"/>
          <a:ext cx="53848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5A555E7-90DB-42D2-AB73-ACF9DA3DFFE4}">
      <dsp:nvSpPr>
        <dsp:cNvPr id="0" name=""/>
        <dsp:cNvSpPr/>
      </dsp:nvSpPr>
      <dsp:spPr>
        <a:xfrm>
          <a:off x="269240" y="1224646"/>
          <a:ext cx="376936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473" tIns="0" rIns="142473" bIns="0" numCol="1" spcCol="1270" anchor="ctr" anchorCtr="0">
          <a:noAutofit/>
        </a:bodyPr>
        <a:lstStyle/>
        <a:p>
          <a:pPr lvl="0" algn="l" defTabSz="800100">
            <a:lnSpc>
              <a:spcPct val="90000"/>
            </a:lnSpc>
            <a:spcBef>
              <a:spcPct val="0"/>
            </a:spcBef>
            <a:spcAft>
              <a:spcPct val="35000"/>
            </a:spcAft>
          </a:pPr>
          <a:r>
            <a:rPr lang="en-IE" sz="1800" kern="1200" dirty="0" err="1" smtClean="0"/>
            <a:t>Sraith</a:t>
          </a:r>
          <a:r>
            <a:rPr lang="en-IE" sz="1800" kern="1200" dirty="0" smtClean="0"/>
            <a:t> 2: </a:t>
          </a:r>
          <a:r>
            <a:rPr lang="en-IE" sz="1800" kern="1200" dirty="0" err="1" smtClean="0"/>
            <a:t>Aire</a:t>
          </a:r>
          <a:r>
            <a:rPr lang="en-IE" sz="1800" kern="1200" dirty="0" smtClean="0"/>
            <a:t> a </a:t>
          </a:r>
          <a:r>
            <a:rPr lang="en-IE" sz="1800" kern="1200" dirty="0" err="1" smtClean="0"/>
            <a:t>thabhairt</a:t>
          </a:r>
          <a:r>
            <a:rPr lang="en-IE" sz="1800" kern="1200" dirty="0" smtClean="0"/>
            <a:t> do </a:t>
          </a:r>
          <a:r>
            <a:rPr lang="en-IE" sz="1800" kern="1200" dirty="0" err="1" smtClean="0"/>
            <a:t>mhadraí</a:t>
          </a:r>
          <a:endParaRPr lang="en-IE" sz="1800" kern="1200" dirty="0"/>
        </a:p>
      </dsp:txBody>
      <dsp:txXfrm>
        <a:off x="295179" y="1250585"/>
        <a:ext cx="3717482" cy="479482"/>
      </dsp:txXfrm>
    </dsp:sp>
    <dsp:sp modelId="{105EDC63-4D9B-42EC-8C4F-1AC717F7AA5E}">
      <dsp:nvSpPr>
        <dsp:cNvPr id="0" name=""/>
        <dsp:cNvSpPr/>
      </dsp:nvSpPr>
      <dsp:spPr>
        <a:xfrm>
          <a:off x="0" y="2306806"/>
          <a:ext cx="53848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844E1A9-2704-4778-B6B2-9D572E14AB48}">
      <dsp:nvSpPr>
        <dsp:cNvPr id="0" name=""/>
        <dsp:cNvSpPr/>
      </dsp:nvSpPr>
      <dsp:spPr>
        <a:xfrm>
          <a:off x="269240" y="2041126"/>
          <a:ext cx="376936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473" tIns="0" rIns="142473" bIns="0" numCol="1" spcCol="1270" anchor="ctr" anchorCtr="0">
          <a:noAutofit/>
        </a:bodyPr>
        <a:lstStyle/>
        <a:p>
          <a:pPr lvl="0" algn="l" defTabSz="800100">
            <a:lnSpc>
              <a:spcPct val="90000"/>
            </a:lnSpc>
            <a:spcBef>
              <a:spcPct val="0"/>
            </a:spcBef>
            <a:spcAft>
              <a:spcPct val="35000"/>
            </a:spcAft>
          </a:pPr>
          <a:r>
            <a:rPr lang="en-IE" sz="1800" kern="1200" dirty="0" err="1" smtClean="0"/>
            <a:t>Sraith</a:t>
          </a:r>
          <a:r>
            <a:rPr lang="en-IE" sz="1800" kern="1200" dirty="0" smtClean="0"/>
            <a:t> 3: An </a:t>
          </a:r>
          <a:r>
            <a:rPr lang="en-IE" sz="1800" kern="1200" dirty="0" err="1" smtClean="0"/>
            <a:t>madra</a:t>
          </a:r>
          <a:r>
            <a:rPr lang="en-IE" sz="1800" kern="1200" dirty="0" smtClean="0"/>
            <a:t> </a:t>
          </a:r>
          <a:r>
            <a:rPr lang="en-IE" sz="1800" kern="1200" dirty="0" err="1" smtClean="0"/>
            <a:t>faoin</a:t>
          </a:r>
          <a:r>
            <a:rPr lang="en-IE" sz="1800" kern="1200" dirty="0" smtClean="0"/>
            <a:t> teach</a:t>
          </a:r>
          <a:endParaRPr lang="en-IE" sz="1800" kern="1200" dirty="0"/>
        </a:p>
      </dsp:txBody>
      <dsp:txXfrm>
        <a:off x="295179" y="2067065"/>
        <a:ext cx="3717482" cy="479482"/>
      </dsp:txXfrm>
    </dsp:sp>
    <dsp:sp modelId="{A2B43BA2-DA5B-4480-BCAD-E409313C30FC}">
      <dsp:nvSpPr>
        <dsp:cNvPr id="0" name=""/>
        <dsp:cNvSpPr/>
      </dsp:nvSpPr>
      <dsp:spPr>
        <a:xfrm>
          <a:off x="0" y="3123286"/>
          <a:ext cx="5384800" cy="453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C9BA16-1083-455F-9E82-7E2B664362E5}">
      <dsp:nvSpPr>
        <dsp:cNvPr id="0" name=""/>
        <dsp:cNvSpPr/>
      </dsp:nvSpPr>
      <dsp:spPr>
        <a:xfrm>
          <a:off x="269240" y="2857606"/>
          <a:ext cx="3769360" cy="53136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473" tIns="0" rIns="142473" bIns="0" numCol="1" spcCol="1270" anchor="ctr" anchorCtr="0">
          <a:noAutofit/>
        </a:bodyPr>
        <a:lstStyle/>
        <a:p>
          <a:pPr lvl="0" algn="l" defTabSz="800100">
            <a:lnSpc>
              <a:spcPct val="90000"/>
            </a:lnSpc>
            <a:spcBef>
              <a:spcPct val="0"/>
            </a:spcBef>
            <a:spcAft>
              <a:spcPct val="35000"/>
            </a:spcAft>
          </a:pPr>
          <a:r>
            <a:rPr lang="fr-FR" sz="1800" kern="1200" dirty="0" err="1" smtClean="0"/>
            <a:t>Sraith</a:t>
          </a:r>
          <a:r>
            <a:rPr lang="fr-FR" sz="1800" kern="1200" dirty="0" smtClean="0"/>
            <a:t> 4: An </a:t>
          </a:r>
          <a:r>
            <a:rPr lang="fr-FR" sz="1800" kern="1200" dirty="0" err="1" smtClean="0"/>
            <a:t>madra</a:t>
          </a:r>
          <a:r>
            <a:rPr lang="fr-FR" sz="1800" kern="1200" dirty="0" smtClean="0"/>
            <a:t> sa </a:t>
          </a:r>
          <a:r>
            <a:rPr lang="fr-FR" sz="1800" kern="1200" dirty="0" err="1" smtClean="0"/>
            <a:t>phobal</a:t>
          </a:r>
          <a:endParaRPr lang="en-IE" sz="1800" kern="1200" dirty="0"/>
        </a:p>
      </dsp:txBody>
      <dsp:txXfrm>
        <a:off x="295179" y="2883545"/>
        <a:ext cx="3717482"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CFCC11-905E-42A8-BAFF-6A5143B191F3}" type="datetimeFigureOut">
              <a:rPr lang="en-IE" smtClean="0"/>
              <a:t>16/01/2014</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2BF69E-7421-4A17-97B1-AF7D3A1FBED3}" type="slidenum">
              <a:rPr lang="en-IE" smtClean="0"/>
              <a:t>‹#›</a:t>
            </a:fld>
            <a:endParaRPr lang="en-IE"/>
          </a:p>
        </p:txBody>
      </p:sp>
    </p:spTree>
    <p:extLst>
      <p:ext uri="{BB962C8B-B14F-4D97-AF65-F5344CB8AC3E}">
        <p14:creationId xmlns:p14="http://schemas.microsoft.com/office/powerpoint/2010/main" val="905457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urveymonkey.com/s/StudentConsultationaboutShortCours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In the new Junior Cycle students will study subjects  but they will also study short courses. We would like your views on our ideas for one possible short course called Caring for Animals which we have designed for Level 2 students.</a:t>
            </a: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1</a:t>
            </a:fld>
            <a:endParaRPr lang="en-IE"/>
          </a:p>
        </p:txBody>
      </p:sp>
    </p:spTree>
    <p:extLst>
      <p:ext uri="{BB962C8B-B14F-4D97-AF65-F5344CB8AC3E}">
        <p14:creationId xmlns:p14="http://schemas.microsoft.com/office/powerpoint/2010/main" val="1611416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Dearadh</a:t>
            </a:r>
            <a:r>
              <a:rPr lang="en-IE" dirty="0" smtClean="0"/>
              <a:t> an </a:t>
            </a:r>
            <a:r>
              <a:rPr lang="en-IE" dirty="0" err="1" smtClean="0"/>
              <a:t>cúrsa</a:t>
            </a:r>
            <a:r>
              <a:rPr lang="en-IE" dirty="0" smtClean="0"/>
              <a:t> </a:t>
            </a:r>
            <a:r>
              <a:rPr lang="en-IE" dirty="0" err="1" smtClean="0"/>
              <a:t>sa</a:t>
            </a:r>
            <a:r>
              <a:rPr lang="en-IE" dirty="0" smtClean="0"/>
              <a:t> </a:t>
            </a:r>
            <a:r>
              <a:rPr lang="en-IE" dirty="0" err="1" smtClean="0"/>
              <a:t>dóigh</a:t>
            </a:r>
            <a:r>
              <a:rPr lang="en-IE" dirty="0" smtClean="0"/>
              <a:t> go </a:t>
            </a:r>
            <a:r>
              <a:rPr lang="en-IE" dirty="0" err="1" smtClean="0"/>
              <a:t>mbeidh</a:t>
            </a:r>
            <a:r>
              <a:rPr lang="en-IE" dirty="0" smtClean="0"/>
              <a:t> </a:t>
            </a:r>
            <a:r>
              <a:rPr lang="en-IE" dirty="0" err="1" smtClean="0"/>
              <a:t>baint</a:t>
            </a:r>
            <a:r>
              <a:rPr lang="en-IE" dirty="0" smtClean="0"/>
              <a:t> </a:t>
            </a:r>
            <a:r>
              <a:rPr lang="en-IE" dirty="0" err="1" smtClean="0"/>
              <a:t>aige</a:t>
            </a:r>
            <a:r>
              <a:rPr lang="en-IE" dirty="0" smtClean="0"/>
              <a:t> le </a:t>
            </a:r>
            <a:r>
              <a:rPr lang="en-IE" dirty="0" err="1" smtClean="0"/>
              <a:t>haon</a:t>
            </a:r>
            <a:r>
              <a:rPr lang="en-IE" dirty="0" smtClean="0"/>
              <a:t> </a:t>
            </a:r>
            <a:r>
              <a:rPr lang="en-IE" dirty="0" err="1" smtClean="0"/>
              <a:t>ainmhí</a:t>
            </a:r>
            <a:r>
              <a:rPr lang="en-IE" dirty="0" smtClean="0"/>
              <a:t> </a:t>
            </a:r>
            <a:r>
              <a:rPr lang="en-IE" dirty="0" err="1" smtClean="0"/>
              <a:t>nó</a:t>
            </a:r>
            <a:r>
              <a:rPr lang="en-IE" dirty="0" smtClean="0"/>
              <a:t> </a:t>
            </a:r>
            <a:r>
              <a:rPr lang="en-IE" dirty="0" err="1" smtClean="0"/>
              <a:t>peata</a:t>
            </a:r>
            <a:r>
              <a:rPr lang="en-IE" dirty="0" smtClean="0"/>
              <a:t> a </a:t>
            </a:r>
            <a:r>
              <a:rPr lang="en-IE" dirty="0" err="1" smtClean="0"/>
              <a:t>gcuirfeá</a:t>
            </a:r>
            <a:r>
              <a:rPr lang="en-IE" dirty="0" smtClean="0"/>
              <a:t> </a:t>
            </a:r>
            <a:r>
              <a:rPr lang="en-IE" dirty="0" err="1" smtClean="0"/>
              <a:t>thusa</a:t>
            </a:r>
            <a:r>
              <a:rPr lang="en-IE" dirty="0" smtClean="0"/>
              <a:t>, an </a:t>
            </a:r>
            <a:r>
              <a:rPr lang="en-IE" dirty="0" err="1" smtClean="0"/>
              <a:t>scoláire</a:t>
            </a:r>
            <a:r>
              <a:rPr lang="en-IE" dirty="0" smtClean="0"/>
              <a:t>, </a:t>
            </a:r>
            <a:r>
              <a:rPr lang="en-IE" dirty="0" err="1" smtClean="0"/>
              <a:t>suim</a:t>
            </a:r>
            <a:r>
              <a:rPr lang="en-IE" dirty="0" smtClean="0"/>
              <a:t> ann.</a:t>
            </a: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2</a:t>
            </a:fld>
            <a:endParaRPr lang="en-IE"/>
          </a:p>
        </p:txBody>
      </p:sp>
    </p:spTree>
    <p:extLst>
      <p:ext uri="{BB962C8B-B14F-4D97-AF65-F5344CB8AC3E}">
        <p14:creationId xmlns:p14="http://schemas.microsoft.com/office/powerpoint/2010/main" val="2341346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Ach an </a:t>
            </a:r>
            <a:r>
              <a:rPr lang="en-IE" dirty="0" err="1" smtClean="0"/>
              <a:t>gearrchúrsa</a:t>
            </a:r>
            <a:r>
              <a:rPr lang="en-IE" dirty="0" smtClean="0"/>
              <a:t> </a:t>
            </a:r>
            <a:r>
              <a:rPr lang="en-IE" dirty="0" err="1" smtClean="0"/>
              <a:t>seo</a:t>
            </a:r>
            <a:r>
              <a:rPr lang="en-IE" dirty="0" smtClean="0"/>
              <a:t> a </a:t>
            </a:r>
            <a:r>
              <a:rPr lang="en-IE" dirty="0" err="1" smtClean="0"/>
              <a:t>dhéanamh</a:t>
            </a:r>
            <a:r>
              <a:rPr lang="en-IE" dirty="0" smtClean="0"/>
              <a:t> </a:t>
            </a:r>
            <a:r>
              <a:rPr lang="en-IE" dirty="0" err="1" smtClean="0"/>
              <a:t>d’fhoghlaimeofá</a:t>
            </a:r>
            <a:r>
              <a:rPr lang="en-IE" dirty="0" smtClean="0"/>
              <a:t> </a:t>
            </a:r>
            <a:r>
              <a:rPr lang="en-IE" dirty="0" err="1" smtClean="0"/>
              <a:t>níos</a:t>
            </a:r>
            <a:r>
              <a:rPr lang="en-IE" dirty="0" smtClean="0"/>
              <a:t> </a:t>
            </a:r>
            <a:r>
              <a:rPr lang="en-IE" dirty="0" err="1" smtClean="0"/>
              <a:t>mó</a:t>
            </a:r>
            <a:r>
              <a:rPr lang="en-IE" dirty="0" smtClean="0"/>
              <a:t> </a:t>
            </a:r>
            <a:r>
              <a:rPr lang="en-IE" dirty="0" err="1" smtClean="0"/>
              <a:t>faoi</a:t>
            </a:r>
            <a:r>
              <a:rPr lang="en-IE" dirty="0" smtClean="0"/>
              <a:t> </a:t>
            </a:r>
            <a:r>
              <a:rPr lang="en-IE" dirty="0" err="1" smtClean="0"/>
              <a:t>aire</a:t>
            </a:r>
            <a:r>
              <a:rPr lang="en-IE" dirty="0" smtClean="0"/>
              <a:t> a </a:t>
            </a:r>
            <a:r>
              <a:rPr lang="en-IE" dirty="0" err="1" smtClean="0"/>
              <a:t>thabhairt</a:t>
            </a:r>
            <a:r>
              <a:rPr lang="en-IE" dirty="0" smtClean="0"/>
              <a:t> do </a:t>
            </a:r>
            <a:r>
              <a:rPr lang="en-IE" dirty="0" err="1" smtClean="0"/>
              <a:t>do</a:t>
            </a:r>
            <a:r>
              <a:rPr lang="en-IE" dirty="0" smtClean="0"/>
              <a:t> </a:t>
            </a:r>
            <a:r>
              <a:rPr lang="en-IE" dirty="0" err="1" smtClean="0"/>
              <a:t>pheata</a:t>
            </a:r>
            <a:r>
              <a:rPr lang="en-IE" dirty="0" smtClean="0"/>
              <a:t> </a:t>
            </a:r>
            <a:r>
              <a:rPr lang="en-IE" dirty="0" err="1" smtClean="0"/>
              <a:t>nó</a:t>
            </a:r>
            <a:r>
              <a:rPr lang="en-IE" dirty="0" smtClean="0"/>
              <a:t> don </a:t>
            </a:r>
            <a:r>
              <a:rPr lang="en-IE" dirty="0" err="1" smtClean="0"/>
              <a:t>ainmhí</a:t>
            </a:r>
            <a:r>
              <a:rPr lang="en-IE" dirty="0" smtClean="0"/>
              <a:t> is </a:t>
            </a:r>
            <a:r>
              <a:rPr lang="en-IE" dirty="0" err="1" smtClean="0"/>
              <a:t>maith</a:t>
            </a:r>
            <a:r>
              <a:rPr lang="en-IE" dirty="0" smtClean="0"/>
              <a:t> </a:t>
            </a:r>
            <a:r>
              <a:rPr lang="en-IE" dirty="0" err="1" smtClean="0"/>
              <a:t>leat</a:t>
            </a:r>
            <a:r>
              <a:rPr lang="en-IE" dirty="0" smtClean="0"/>
              <a:t>.  Ag an am </a:t>
            </a:r>
            <a:r>
              <a:rPr lang="en-IE" dirty="0" err="1" smtClean="0"/>
              <a:t>céanna</a:t>
            </a:r>
            <a:r>
              <a:rPr lang="en-IE" dirty="0" smtClean="0"/>
              <a:t> </a:t>
            </a:r>
            <a:r>
              <a:rPr lang="en-IE" dirty="0" err="1" smtClean="0"/>
              <a:t>bheadh</a:t>
            </a:r>
            <a:r>
              <a:rPr lang="en-IE" dirty="0" smtClean="0"/>
              <a:t> </a:t>
            </a:r>
            <a:r>
              <a:rPr lang="en-IE" dirty="0" err="1" smtClean="0"/>
              <a:t>seans</a:t>
            </a:r>
            <a:r>
              <a:rPr lang="en-IE" dirty="0" smtClean="0"/>
              <a:t> </a:t>
            </a:r>
            <a:r>
              <a:rPr lang="en-IE" dirty="0" err="1" smtClean="0"/>
              <a:t>agat</a:t>
            </a:r>
            <a:r>
              <a:rPr lang="en-IE" dirty="0" smtClean="0"/>
              <a:t> </a:t>
            </a:r>
            <a:r>
              <a:rPr lang="en-IE" dirty="0" err="1" smtClean="0"/>
              <a:t>éirí</a:t>
            </a:r>
            <a:r>
              <a:rPr lang="en-IE" dirty="0" smtClean="0"/>
              <a:t> </a:t>
            </a:r>
            <a:r>
              <a:rPr lang="en-IE" dirty="0" err="1" smtClean="0"/>
              <a:t>níos</a:t>
            </a:r>
            <a:r>
              <a:rPr lang="en-IE" dirty="0" smtClean="0"/>
              <a:t> </a:t>
            </a:r>
            <a:r>
              <a:rPr lang="en-IE" dirty="0" err="1" smtClean="0"/>
              <a:t>fearr</a:t>
            </a:r>
            <a:r>
              <a:rPr lang="en-IE" dirty="0" smtClean="0"/>
              <a:t> </a:t>
            </a:r>
            <a:r>
              <a:rPr lang="en-IE" dirty="0" err="1" smtClean="0"/>
              <a:t>i</a:t>
            </a:r>
            <a:r>
              <a:rPr lang="en-IE" dirty="0" smtClean="0"/>
              <a:t> </a:t>
            </a:r>
            <a:r>
              <a:rPr lang="en-IE" dirty="0" err="1" smtClean="0"/>
              <a:t>gceann</a:t>
            </a:r>
            <a:r>
              <a:rPr lang="en-IE" dirty="0" smtClean="0"/>
              <a:t> a </a:t>
            </a:r>
            <a:r>
              <a:rPr lang="en-IE" dirty="0" err="1" smtClean="0"/>
              <a:t>lán</a:t>
            </a:r>
            <a:r>
              <a:rPr lang="en-IE" dirty="0" smtClean="0"/>
              <a:t> </a:t>
            </a:r>
            <a:r>
              <a:rPr lang="en-IE" dirty="0" err="1" smtClean="0"/>
              <a:t>rudaí</a:t>
            </a:r>
            <a:r>
              <a:rPr lang="en-IE" dirty="0" smtClean="0"/>
              <a:t> </a:t>
            </a:r>
            <a:r>
              <a:rPr lang="en-IE" dirty="0" err="1" smtClean="0"/>
              <a:t>amhail</a:t>
            </a:r>
            <a:r>
              <a:rPr lang="en-IE" dirty="0" smtClean="0"/>
              <a:t> </a:t>
            </a:r>
            <a:r>
              <a:rPr lang="en-IE" dirty="0" err="1" smtClean="0"/>
              <a:t>airgead</a:t>
            </a:r>
            <a:r>
              <a:rPr lang="en-IE" dirty="0" smtClean="0"/>
              <a:t> a </a:t>
            </a:r>
            <a:r>
              <a:rPr lang="en-IE" dirty="0" err="1" smtClean="0"/>
              <a:t>bhainistiú</a:t>
            </a:r>
            <a:r>
              <a:rPr lang="en-IE" dirty="0" smtClean="0"/>
              <a:t>, </a:t>
            </a:r>
            <a:r>
              <a:rPr lang="en-IE" dirty="0" err="1" smtClean="0"/>
              <a:t>áireamhán</a:t>
            </a:r>
            <a:r>
              <a:rPr lang="en-IE" dirty="0" smtClean="0"/>
              <a:t> a </a:t>
            </a:r>
            <a:r>
              <a:rPr lang="en-IE" dirty="0" err="1" smtClean="0"/>
              <a:t>úsáid</a:t>
            </a:r>
            <a:r>
              <a:rPr lang="en-IE" dirty="0" smtClean="0"/>
              <a:t>,  </a:t>
            </a:r>
            <a:r>
              <a:rPr lang="en-IE" dirty="0" err="1" smtClean="0"/>
              <a:t>plé</a:t>
            </a:r>
            <a:r>
              <a:rPr lang="en-IE" dirty="0" smtClean="0"/>
              <a:t> le </a:t>
            </a:r>
            <a:r>
              <a:rPr lang="en-IE" dirty="0" err="1" smtClean="0"/>
              <a:t>lucht</a:t>
            </a:r>
            <a:r>
              <a:rPr lang="en-IE" dirty="0" smtClean="0"/>
              <a:t> </a:t>
            </a:r>
            <a:r>
              <a:rPr lang="en-IE" dirty="0" err="1" smtClean="0"/>
              <a:t>éisteachta</a:t>
            </a:r>
            <a:r>
              <a:rPr lang="en-IE" dirty="0" smtClean="0"/>
              <a:t>, </a:t>
            </a:r>
            <a:r>
              <a:rPr lang="en-IE" dirty="0" err="1" smtClean="0"/>
              <a:t>cinntí</a:t>
            </a:r>
            <a:r>
              <a:rPr lang="en-IE" dirty="0" smtClean="0"/>
              <a:t> a </a:t>
            </a:r>
            <a:r>
              <a:rPr lang="en-IE" dirty="0" err="1" smtClean="0"/>
              <a:t>dhéanamh</a:t>
            </a:r>
            <a:r>
              <a:rPr lang="en-IE" dirty="0" smtClean="0"/>
              <a:t>, </a:t>
            </a:r>
            <a:r>
              <a:rPr lang="en-IE" dirty="0" err="1" smtClean="0"/>
              <a:t>fáil</a:t>
            </a:r>
            <a:r>
              <a:rPr lang="en-IE" dirty="0" smtClean="0"/>
              <a:t> </a:t>
            </a:r>
            <a:r>
              <a:rPr lang="en-IE" dirty="0" err="1" smtClean="0"/>
              <a:t>amach</a:t>
            </a:r>
            <a:r>
              <a:rPr lang="en-IE" dirty="0" smtClean="0"/>
              <a:t> </a:t>
            </a:r>
            <a:r>
              <a:rPr lang="en-IE" dirty="0" err="1" smtClean="0"/>
              <a:t>faoi</a:t>
            </a:r>
            <a:r>
              <a:rPr lang="en-IE" dirty="0" smtClean="0"/>
              <a:t> </a:t>
            </a:r>
            <a:r>
              <a:rPr lang="en-IE" dirty="0" err="1" smtClean="0"/>
              <a:t>chúrsaí</a:t>
            </a:r>
            <a:r>
              <a:rPr lang="en-IE" dirty="0" smtClean="0"/>
              <a:t> </a:t>
            </a:r>
            <a:r>
              <a:rPr lang="en-IE" dirty="0" err="1" smtClean="0"/>
              <a:t>oibre</a:t>
            </a:r>
            <a:r>
              <a:rPr lang="en-IE" dirty="0" smtClean="0"/>
              <a:t> </a:t>
            </a:r>
            <a:r>
              <a:rPr lang="en-IE" dirty="0" err="1" smtClean="0"/>
              <a:t>agus</a:t>
            </a:r>
            <a:r>
              <a:rPr lang="en-IE" dirty="0" smtClean="0"/>
              <a:t> an </a:t>
            </a:r>
            <a:r>
              <a:rPr lang="en-IE" dirty="0" err="1" smtClean="0"/>
              <a:t>chaoi</a:t>
            </a:r>
            <a:r>
              <a:rPr lang="en-IE" dirty="0" smtClean="0"/>
              <a:t> le </a:t>
            </a:r>
            <a:r>
              <a:rPr lang="en-IE" dirty="0" err="1" smtClean="0"/>
              <a:t>cuidiú</a:t>
            </a:r>
            <a:r>
              <a:rPr lang="en-IE" dirty="0" smtClean="0"/>
              <a:t> </a:t>
            </a:r>
            <a:r>
              <a:rPr lang="en-IE" dirty="0" err="1" smtClean="0"/>
              <a:t>nó</a:t>
            </a:r>
            <a:r>
              <a:rPr lang="en-IE" dirty="0" smtClean="0"/>
              <a:t> </a:t>
            </a:r>
            <a:r>
              <a:rPr lang="en-IE" dirty="0" err="1" smtClean="0"/>
              <a:t>comhairle</a:t>
            </a:r>
            <a:r>
              <a:rPr lang="en-IE" dirty="0" smtClean="0"/>
              <a:t> a </a:t>
            </a:r>
            <a:r>
              <a:rPr lang="en-IE" dirty="0" err="1" smtClean="0"/>
              <a:t>lorg</a:t>
            </a:r>
            <a:r>
              <a:rPr lang="en-IE" dirty="0" smtClean="0"/>
              <a:t> </a:t>
            </a:r>
            <a:r>
              <a:rPr lang="en-IE" dirty="0" err="1" smtClean="0"/>
              <a:t>nó</a:t>
            </a:r>
            <a:r>
              <a:rPr lang="en-IE" dirty="0" smtClean="0"/>
              <a:t> a </a:t>
            </a:r>
            <a:r>
              <a:rPr lang="en-IE" dirty="0" err="1" smtClean="0"/>
              <a:t>iarraidh</a:t>
            </a:r>
            <a:r>
              <a:rPr lang="en-IE" dirty="0" smtClean="0"/>
              <a:t>. </a:t>
            </a: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3</a:t>
            </a:fld>
            <a:endParaRPr lang="en-IE"/>
          </a:p>
        </p:txBody>
      </p:sp>
    </p:spTree>
    <p:extLst>
      <p:ext uri="{BB962C8B-B14F-4D97-AF65-F5344CB8AC3E}">
        <p14:creationId xmlns:p14="http://schemas.microsoft.com/office/powerpoint/2010/main" val="915280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Le </a:t>
            </a:r>
            <a:r>
              <a:rPr lang="en-IE" dirty="0" err="1" smtClean="0"/>
              <a:t>barúil</a:t>
            </a:r>
            <a:r>
              <a:rPr lang="en-IE" dirty="0" smtClean="0"/>
              <a:t> a </a:t>
            </a:r>
            <a:r>
              <a:rPr lang="en-IE" dirty="0" err="1" smtClean="0"/>
              <a:t>thabhairt</a:t>
            </a:r>
            <a:r>
              <a:rPr lang="en-IE" dirty="0" smtClean="0"/>
              <a:t> </a:t>
            </a:r>
            <a:r>
              <a:rPr lang="en-IE" dirty="0" err="1" smtClean="0"/>
              <a:t>duit</a:t>
            </a:r>
            <a:r>
              <a:rPr lang="en-IE" dirty="0" smtClean="0"/>
              <a:t> </a:t>
            </a:r>
            <a:r>
              <a:rPr lang="en-IE" dirty="0" err="1" smtClean="0"/>
              <a:t>ar</a:t>
            </a:r>
            <a:r>
              <a:rPr lang="en-IE" dirty="0" smtClean="0"/>
              <a:t> </a:t>
            </a:r>
            <a:r>
              <a:rPr lang="en-IE" dirty="0" err="1" smtClean="0"/>
              <a:t>ábhar</a:t>
            </a:r>
            <a:r>
              <a:rPr lang="en-IE" dirty="0" smtClean="0"/>
              <a:t> an </a:t>
            </a:r>
            <a:r>
              <a:rPr lang="en-IE" dirty="0" err="1" smtClean="0"/>
              <a:t>chúrsa</a:t>
            </a:r>
            <a:r>
              <a:rPr lang="en-IE" dirty="0" smtClean="0"/>
              <a:t>, </a:t>
            </a:r>
            <a:r>
              <a:rPr lang="en-IE" dirty="0" err="1" smtClean="0"/>
              <a:t>cuirimid</a:t>
            </a:r>
            <a:r>
              <a:rPr lang="en-IE" dirty="0" smtClean="0"/>
              <a:t> </a:t>
            </a:r>
            <a:r>
              <a:rPr lang="en-IE" dirty="0" err="1" smtClean="0"/>
              <a:t>i</a:t>
            </a:r>
            <a:r>
              <a:rPr lang="en-IE" dirty="0" smtClean="0"/>
              <a:t> </a:t>
            </a:r>
            <a:r>
              <a:rPr lang="en-IE" dirty="0" err="1" smtClean="0"/>
              <a:t>gcéill</a:t>
            </a:r>
            <a:r>
              <a:rPr lang="en-IE" dirty="0" smtClean="0"/>
              <a:t> go </a:t>
            </a:r>
            <a:r>
              <a:rPr lang="en-IE" dirty="0" err="1" smtClean="0"/>
              <a:t>bhfuil</a:t>
            </a:r>
            <a:r>
              <a:rPr lang="en-IE" dirty="0" smtClean="0"/>
              <a:t> </a:t>
            </a:r>
            <a:r>
              <a:rPr lang="en-IE" dirty="0" err="1" smtClean="0"/>
              <a:t>tú</a:t>
            </a:r>
            <a:r>
              <a:rPr lang="en-IE" dirty="0" smtClean="0"/>
              <a:t> ag </a:t>
            </a:r>
            <a:r>
              <a:rPr lang="en-IE" dirty="0" err="1" smtClean="0"/>
              <a:t>foghlaim</a:t>
            </a:r>
            <a:r>
              <a:rPr lang="en-IE" dirty="0" smtClean="0"/>
              <a:t> </a:t>
            </a:r>
            <a:r>
              <a:rPr lang="en-IE" dirty="0" err="1" smtClean="0"/>
              <a:t>faoi</a:t>
            </a:r>
            <a:r>
              <a:rPr lang="en-IE" dirty="0" smtClean="0"/>
              <a:t> </a:t>
            </a:r>
            <a:r>
              <a:rPr lang="en-IE" dirty="0" err="1" smtClean="0"/>
              <a:t>mhadraí</a:t>
            </a:r>
            <a:r>
              <a:rPr lang="en-IE" dirty="0" smtClean="0"/>
              <a:t> mar go </a:t>
            </a:r>
            <a:r>
              <a:rPr lang="en-IE" dirty="0" err="1" smtClean="0"/>
              <a:t>mb’fhéidir</a:t>
            </a:r>
            <a:r>
              <a:rPr lang="en-IE" dirty="0" smtClean="0"/>
              <a:t> go </a:t>
            </a:r>
            <a:r>
              <a:rPr lang="en-IE" dirty="0" err="1" smtClean="0"/>
              <a:t>bhfuil</a:t>
            </a:r>
            <a:r>
              <a:rPr lang="en-IE" dirty="0" smtClean="0"/>
              <a:t> </a:t>
            </a:r>
            <a:r>
              <a:rPr lang="en-IE" dirty="0" err="1" smtClean="0"/>
              <a:t>ceann</a:t>
            </a:r>
            <a:r>
              <a:rPr lang="en-IE" dirty="0" smtClean="0"/>
              <a:t> </a:t>
            </a:r>
            <a:r>
              <a:rPr lang="en-IE" dirty="0" err="1" smtClean="0"/>
              <a:t>agat</a:t>
            </a:r>
            <a:r>
              <a:rPr lang="en-IE" dirty="0" smtClean="0"/>
              <a:t> mar </a:t>
            </a:r>
            <a:r>
              <a:rPr lang="en-IE" dirty="0" err="1" smtClean="0"/>
              <a:t>pheata</a:t>
            </a:r>
            <a:r>
              <a:rPr lang="en-IE" dirty="0" smtClean="0"/>
              <a:t>. </a:t>
            </a:r>
          </a:p>
          <a:p>
            <a:r>
              <a:rPr lang="en-IE" dirty="0" smtClean="0"/>
              <a:t>Mar sin de, </a:t>
            </a:r>
            <a:r>
              <a:rPr lang="en-IE" dirty="0" err="1" smtClean="0"/>
              <a:t>sa</a:t>
            </a:r>
            <a:r>
              <a:rPr lang="en-IE" dirty="0" smtClean="0"/>
              <a:t> </a:t>
            </a:r>
            <a:r>
              <a:rPr lang="en-IE" dirty="0" err="1" smtClean="0"/>
              <a:t>chúrsa</a:t>
            </a:r>
            <a:r>
              <a:rPr lang="en-IE" dirty="0" smtClean="0"/>
              <a:t> </a:t>
            </a:r>
            <a:r>
              <a:rPr lang="en-IE" dirty="0" err="1" smtClean="0"/>
              <a:t>seo</a:t>
            </a:r>
            <a:r>
              <a:rPr lang="en-IE" dirty="0" smtClean="0"/>
              <a:t> </a:t>
            </a:r>
            <a:r>
              <a:rPr lang="en-IE" dirty="0" err="1" smtClean="0"/>
              <a:t>tá</a:t>
            </a:r>
            <a:r>
              <a:rPr lang="en-IE" dirty="0" smtClean="0"/>
              <a:t> </a:t>
            </a:r>
            <a:r>
              <a:rPr lang="en-IE" dirty="0" err="1" smtClean="0"/>
              <a:t>ceithre</a:t>
            </a:r>
            <a:r>
              <a:rPr lang="en-IE" dirty="0" smtClean="0"/>
              <a:t> </a:t>
            </a:r>
            <a:r>
              <a:rPr lang="en-IE" dirty="0" err="1" smtClean="0"/>
              <a:t>chuid</a:t>
            </a:r>
            <a:r>
              <a:rPr lang="en-IE" dirty="0" smtClean="0"/>
              <a:t> </a:t>
            </a:r>
            <a:r>
              <a:rPr lang="en-IE" dirty="0" err="1" smtClean="0"/>
              <a:t>ann</a:t>
            </a:r>
            <a:r>
              <a:rPr lang="en-IE" dirty="0" smtClean="0"/>
              <a:t> </a:t>
            </a:r>
            <a:r>
              <a:rPr lang="en-IE" dirty="0" err="1" smtClean="0"/>
              <a:t>ar</a:t>
            </a:r>
            <a:r>
              <a:rPr lang="en-IE" dirty="0" smtClean="0"/>
              <a:t> a </a:t>
            </a:r>
            <a:r>
              <a:rPr lang="en-IE" dirty="0" err="1" smtClean="0"/>
              <a:t>dtugtar</a:t>
            </a:r>
            <a:r>
              <a:rPr lang="en-IE" dirty="0" smtClean="0"/>
              <a:t> ‘</a:t>
            </a:r>
            <a:r>
              <a:rPr lang="en-IE" dirty="0" err="1" smtClean="0"/>
              <a:t>sraitheanna</a:t>
            </a:r>
            <a:r>
              <a:rPr lang="en-IE" dirty="0" smtClean="0"/>
              <a:t>’.</a:t>
            </a:r>
          </a:p>
          <a:p>
            <a:r>
              <a:rPr lang="en-IE" dirty="0" smtClean="0"/>
              <a:t>Sa </a:t>
            </a:r>
            <a:r>
              <a:rPr lang="en-IE" dirty="0" err="1" smtClean="0"/>
              <a:t>chéad</a:t>
            </a:r>
            <a:r>
              <a:rPr lang="en-IE" dirty="0" smtClean="0"/>
              <a:t> </a:t>
            </a:r>
            <a:r>
              <a:rPr lang="en-IE" dirty="0" err="1" smtClean="0"/>
              <a:t>sraith</a:t>
            </a:r>
            <a:r>
              <a:rPr lang="en-IE" dirty="0" smtClean="0"/>
              <a:t>, </a:t>
            </a:r>
            <a:r>
              <a:rPr lang="en-IE" dirty="0" err="1" smtClean="0"/>
              <a:t>d’fhoghlaimeofá</a:t>
            </a:r>
            <a:r>
              <a:rPr lang="en-IE" dirty="0" smtClean="0"/>
              <a:t> </a:t>
            </a:r>
            <a:r>
              <a:rPr lang="en-IE" dirty="0" err="1" smtClean="0"/>
              <a:t>níos</a:t>
            </a:r>
            <a:r>
              <a:rPr lang="en-IE" dirty="0" smtClean="0"/>
              <a:t> </a:t>
            </a:r>
            <a:r>
              <a:rPr lang="en-IE" dirty="0" err="1" smtClean="0"/>
              <a:t>mó</a:t>
            </a:r>
            <a:r>
              <a:rPr lang="en-IE" dirty="0" smtClean="0"/>
              <a:t> </a:t>
            </a:r>
            <a:r>
              <a:rPr lang="en-IE" dirty="0" err="1" smtClean="0"/>
              <a:t>faoi</a:t>
            </a:r>
            <a:r>
              <a:rPr lang="en-IE" dirty="0" smtClean="0"/>
              <a:t> </a:t>
            </a:r>
            <a:r>
              <a:rPr lang="en-IE" dirty="0" err="1" smtClean="0"/>
              <a:t>mhadraí</a:t>
            </a:r>
            <a:r>
              <a:rPr lang="en-IE" dirty="0" smtClean="0"/>
              <a:t>  –  </a:t>
            </a:r>
            <a:r>
              <a:rPr lang="en-IE" dirty="0" err="1" smtClean="0"/>
              <a:t>cineálacha</a:t>
            </a:r>
            <a:r>
              <a:rPr lang="en-IE" dirty="0" smtClean="0"/>
              <a:t> </a:t>
            </a:r>
            <a:r>
              <a:rPr lang="en-IE" dirty="0" err="1" smtClean="0"/>
              <a:t>madraí</a:t>
            </a:r>
            <a:r>
              <a:rPr lang="en-IE" dirty="0" smtClean="0"/>
              <a:t>, an </a:t>
            </a:r>
            <a:r>
              <a:rPr lang="en-IE" dirty="0" err="1" smtClean="0"/>
              <a:t>chaoi</a:t>
            </a:r>
            <a:r>
              <a:rPr lang="en-IE" dirty="0" smtClean="0"/>
              <a:t> a n-</a:t>
            </a:r>
            <a:r>
              <a:rPr lang="en-IE" dirty="0" err="1" smtClean="0"/>
              <a:t>athraíonn</a:t>
            </a:r>
            <a:r>
              <a:rPr lang="en-IE" dirty="0" smtClean="0"/>
              <a:t> </a:t>
            </a:r>
            <a:r>
              <a:rPr lang="en-IE" dirty="0" err="1" smtClean="0"/>
              <a:t>madraí</a:t>
            </a:r>
            <a:r>
              <a:rPr lang="en-IE" dirty="0" smtClean="0"/>
              <a:t> </a:t>
            </a:r>
            <a:r>
              <a:rPr lang="en-IE" dirty="0" err="1" smtClean="0"/>
              <a:t>agus</a:t>
            </a:r>
            <a:r>
              <a:rPr lang="en-IE" dirty="0" smtClean="0"/>
              <a:t> </a:t>
            </a:r>
            <a:r>
              <a:rPr lang="en-IE" dirty="0" err="1" smtClean="0"/>
              <a:t>iad</a:t>
            </a:r>
            <a:r>
              <a:rPr lang="en-IE" dirty="0" smtClean="0"/>
              <a:t> ag </a:t>
            </a:r>
            <a:r>
              <a:rPr lang="en-IE" dirty="0" err="1" smtClean="0"/>
              <a:t>fás</a:t>
            </a:r>
            <a:r>
              <a:rPr lang="en-IE" dirty="0" smtClean="0"/>
              <a:t>,  an </a:t>
            </a:r>
            <a:r>
              <a:rPr lang="en-IE" dirty="0" err="1" smtClean="0"/>
              <a:t>chaoi</a:t>
            </a:r>
            <a:r>
              <a:rPr lang="en-IE" dirty="0" smtClean="0"/>
              <a:t> le </a:t>
            </a:r>
            <a:r>
              <a:rPr lang="en-IE" dirty="0" err="1" smtClean="0"/>
              <a:t>madra</a:t>
            </a:r>
            <a:r>
              <a:rPr lang="en-IE" dirty="0" smtClean="0"/>
              <a:t> a </a:t>
            </a:r>
            <a:r>
              <a:rPr lang="en-IE" dirty="0" err="1" smtClean="0"/>
              <a:t>roghnú</a:t>
            </a:r>
            <a:r>
              <a:rPr lang="en-IE" dirty="0" smtClean="0"/>
              <a:t> a </a:t>
            </a:r>
            <a:r>
              <a:rPr lang="en-IE" dirty="0" err="1" smtClean="0"/>
              <a:t>thagann</a:t>
            </a:r>
            <a:r>
              <a:rPr lang="en-IE" dirty="0" smtClean="0"/>
              <a:t> le do </a:t>
            </a:r>
            <a:r>
              <a:rPr lang="en-IE" dirty="0" err="1" smtClean="0"/>
              <a:t>phearsantacht</a:t>
            </a:r>
            <a:r>
              <a:rPr lang="en-IE" dirty="0" smtClean="0"/>
              <a:t> </a:t>
            </a:r>
            <a:r>
              <a:rPr lang="en-IE" dirty="0" err="1" smtClean="0"/>
              <a:t>agus</a:t>
            </a:r>
            <a:r>
              <a:rPr lang="en-IE" dirty="0" smtClean="0"/>
              <a:t> </a:t>
            </a:r>
            <a:r>
              <a:rPr lang="en-IE" dirty="0" err="1" smtClean="0"/>
              <a:t>céard</a:t>
            </a:r>
            <a:r>
              <a:rPr lang="en-IE" dirty="0" smtClean="0"/>
              <a:t> </a:t>
            </a:r>
            <a:r>
              <a:rPr lang="en-IE" dirty="0" err="1" smtClean="0"/>
              <a:t>atá</a:t>
            </a:r>
            <a:r>
              <a:rPr lang="en-IE" dirty="0" smtClean="0"/>
              <a:t> </a:t>
            </a:r>
            <a:r>
              <a:rPr lang="en-IE" dirty="0" err="1" smtClean="0"/>
              <a:t>maith</a:t>
            </a:r>
            <a:r>
              <a:rPr lang="en-IE" dirty="0" smtClean="0"/>
              <a:t> </a:t>
            </a:r>
            <a:r>
              <a:rPr lang="en-IE" dirty="0" err="1" smtClean="0"/>
              <a:t>faoi</a:t>
            </a:r>
            <a:r>
              <a:rPr lang="en-IE" dirty="0" smtClean="0"/>
              <a:t> </a:t>
            </a:r>
            <a:r>
              <a:rPr lang="en-IE" dirty="0" err="1" smtClean="0"/>
              <a:t>mhadra</a:t>
            </a:r>
            <a:r>
              <a:rPr lang="en-IE" dirty="0" smtClean="0"/>
              <a:t> </a:t>
            </a:r>
            <a:r>
              <a:rPr lang="en-IE" dirty="0" err="1" smtClean="0"/>
              <a:t>bheith</a:t>
            </a:r>
            <a:r>
              <a:rPr lang="en-IE" dirty="0" smtClean="0"/>
              <a:t> </a:t>
            </a:r>
            <a:r>
              <a:rPr lang="en-IE" dirty="0" err="1" smtClean="0"/>
              <a:t>agat</a:t>
            </a:r>
            <a:r>
              <a:rPr lang="en-IE" dirty="0" smtClean="0"/>
              <a:t> mar </a:t>
            </a:r>
            <a:r>
              <a:rPr lang="en-IE" dirty="0" err="1" smtClean="0"/>
              <a:t>pheata</a:t>
            </a:r>
            <a:r>
              <a:rPr lang="en-IE" dirty="0" smtClean="0"/>
              <a:t>.</a:t>
            </a:r>
          </a:p>
          <a:p>
            <a:r>
              <a:rPr lang="en-IE" dirty="0" smtClean="0"/>
              <a:t>Sa </a:t>
            </a:r>
            <a:r>
              <a:rPr lang="en-IE" dirty="0" err="1" smtClean="0"/>
              <a:t>dara</a:t>
            </a:r>
            <a:r>
              <a:rPr lang="en-IE" dirty="0" smtClean="0"/>
              <a:t> </a:t>
            </a:r>
            <a:r>
              <a:rPr lang="en-IE" dirty="0" err="1" smtClean="0"/>
              <a:t>sraith</a:t>
            </a:r>
            <a:r>
              <a:rPr lang="en-IE" dirty="0" smtClean="0"/>
              <a:t>, </a:t>
            </a:r>
            <a:r>
              <a:rPr lang="en-IE" dirty="0" err="1" smtClean="0"/>
              <a:t>d’fhoghlaimeofá</a:t>
            </a:r>
            <a:r>
              <a:rPr lang="en-IE" dirty="0" smtClean="0"/>
              <a:t> </a:t>
            </a:r>
            <a:r>
              <a:rPr lang="en-IE" dirty="0" err="1" smtClean="0"/>
              <a:t>céard</a:t>
            </a:r>
            <a:r>
              <a:rPr lang="en-IE" dirty="0" smtClean="0"/>
              <a:t> </a:t>
            </a:r>
            <a:r>
              <a:rPr lang="en-IE" dirty="0" err="1" smtClean="0"/>
              <a:t>iad</a:t>
            </a:r>
            <a:r>
              <a:rPr lang="en-IE" dirty="0" smtClean="0"/>
              <a:t> </a:t>
            </a:r>
            <a:r>
              <a:rPr lang="en-IE" dirty="0" err="1" smtClean="0"/>
              <a:t>na</a:t>
            </a:r>
            <a:r>
              <a:rPr lang="en-IE" dirty="0" smtClean="0"/>
              <a:t> </a:t>
            </a:r>
            <a:r>
              <a:rPr lang="en-IE" dirty="0" err="1" smtClean="0"/>
              <a:t>riachtanais</a:t>
            </a:r>
            <a:r>
              <a:rPr lang="en-IE" dirty="0" smtClean="0"/>
              <a:t> a </a:t>
            </a:r>
            <a:r>
              <a:rPr lang="en-IE" dirty="0" err="1" smtClean="0"/>
              <a:t>bhíonn</a:t>
            </a:r>
            <a:r>
              <a:rPr lang="en-IE" dirty="0" smtClean="0"/>
              <a:t> ag </a:t>
            </a:r>
            <a:r>
              <a:rPr lang="en-IE" dirty="0" err="1" smtClean="0"/>
              <a:t>madraí</a:t>
            </a:r>
            <a:r>
              <a:rPr lang="en-IE" dirty="0" smtClean="0"/>
              <a:t>: - an </a:t>
            </a:r>
            <a:r>
              <a:rPr lang="en-IE" dirty="0" err="1" smtClean="0"/>
              <a:t>sórt</a:t>
            </a:r>
            <a:r>
              <a:rPr lang="en-IE" dirty="0" smtClean="0"/>
              <a:t> </a:t>
            </a:r>
            <a:r>
              <a:rPr lang="en-IE" dirty="0" err="1" smtClean="0"/>
              <a:t>bia</a:t>
            </a:r>
            <a:r>
              <a:rPr lang="en-IE" dirty="0" smtClean="0"/>
              <a:t> </a:t>
            </a:r>
            <a:r>
              <a:rPr lang="en-IE" dirty="0" err="1" smtClean="0"/>
              <a:t>ba</a:t>
            </a:r>
            <a:r>
              <a:rPr lang="en-IE" dirty="0" smtClean="0"/>
              <a:t> </a:t>
            </a:r>
            <a:r>
              <a:rPr lang="en-IE" dirty="0" err="1" smtClean="0"/>
              <a:t>chóir</a:t>
            </a:r>
            <a:r>
              <a:rPr lang="en-IE" dirty="0" smtClean="0"/>
              <a:t> do </a:t>
            </a:r>
            <a:r>
              <a:rPr lang="en-IE" dirty="0" err="1" smtClean="0"/>
              <a:t>mhadraí</a:t>
            </a:r>
            <a:r>
              <a:rPr lang="en-IE" dirty="0" smtClean="0"/>
              <a:t> a </a:t>
            </a:r>
            <a:r>
              <a:rPr lang="en-IE" dirty="0" err="1" smtClean="0"/>
              <a:t>ithe</a:t>
            </a:r>
            <a:r>
              <a:rPr lang="en-IE" dirty="0" smtClean="0"/>
              <a:t>, </a:t>
            </a:r>
            <a:r>
              <a:rPr lang="en-IE" dirty="0" err="1" smtClean="0"/>
              <a:t>cá</a:t>
            </a:r>
            <a:r>
              <a:rPr lang="en-IE" dirty="0" smtClean="0"/>
              <a:t> </a:t>
            </a:r>
            <a:r>
              <a:rPr lang="en-IE" dirty="0" err="1" smtClean="0"/>
              <a:t>mhéad</a:t>
            </a:r>
            <a:r>
              <a:rPr lang="en-IE" dirty="0" smtClean="0"/>
              <a:t> a </a:t>
            </a:r>
            <a:r>
              <a:rPr lang="en-IE" dirty="0" err="1" smtClean="0"/>
              <a:t>chosnaíonn</a:t>
            </a:r>
            <a:r>
              <a:rPr lang="en-IE" dirty="0" smtClean="0"/>
              <a:t> an </a:t>
            </a:r>
            <a:r>
              <a:rPr lang="en-IE" dirty="0" err="1" smtClean="0"/>
              <a:t>bia</a:t>
            </a:r>
            <a:r>
              <a:rPr lang="en-IE" dirty="0" smtClean="0"/>
              <a:t>, an </a:t>
            </a:r>
            <a:r>
              <a:rPr lang="en-IE" dirty="0" err="1" smtClean="0"/>
              <a:t>chaoi</a:t>
            </a:r>
            <a:r>
              <a:rPr lang="en-IE" dirty="0" smtClean="0"/>
              <a:t> le </a:t>
            </a:r>
            <a:r>
              <a:rPr lang="en-IE" dirty="0" err="1" smtClean="0"/>
              <a:t>breathnú</a:t>
            </a:r>
            <a:r>
              <a:rPr lang="en-IE" dirty="0" smtClean="0"/>
              <a:t> </a:t>
            </a:r>
            <a:r>
              <a:rPr lang="en-IE" dirty="0" err="1" smtClean="0"/>
              <a:t>i</a:t>
            </a:r>
            <a:r>
              <a:rPr lang="en-IE" dirty="0" smtClean="0"/>
              <a:t> </a:t>
            </a:r>
            <a:r>
              <a:rPr lang="en-IE" dirty="0" err="1" smtClean="0"/>
              <a:t>ndiaidh</a:t>
            </a:r>
            <a:r>
              <a:rPr lang="en-IE" dirty="0" smtClean="0"/>
              <a:t> </a:t>
            </a:r>
            <a:r>
              <a:rPr lang="en-IE" dirty="0" err="1" smtClean="0"/>
              <a:t>sláinte</a:t>
            </a:r>
            <a:r>
              <a:rPr lang="en-IE" dirty="0" smtClean="0"/>
              <a:t> </a:t>
            </a:r>
            <a:r>
              <a:rPr lang="en-IE" dirty="0" err="1" smtClean="0"/>
              <a:t>agus</a:t>
            </a:r>
            <a:r>
              <a:rPr lang="en-IE" dirty="0" smtClean="0"/>
              <a:t> </a:t>
            </a:r>
            <a:r>
              <a:rPr lang="en-IE" dirty="0" err="1" smtClean="0"/>
              <a:t>glaineacht</a:t>
            </a:r>
            <a:r>
              <a:rPr lang="en-IE" dirty="0" smtClean="0"/>
              <a:t> do </a:t>
            </a:r>
            <a:r>
              <a:rPr lang="en-IE" dirty="0" err="1" smtClean="0"/>
              <a:t>mhadra</a:t>
            </a:r>
            <a:r>
              <a:rPr lang="en-IE" dirty="0" smtClean="0"/>
              <a:t> </a:t>
            </a:r>
            <a:r>
              <a:rPr lang="en-IE" dirty="0" err="1" smtClean="0"/>
              <a:t>agus</a:t>
            </a:r>
            <a:r>
              <a:rPr lang="en-IE" dirty="0" smtClean="0"/>
              <a:t> </a:t>
            </a:r>
            <a:r>
              <a:rPr lang="en-IE" dirty="0" err="1" smtClean="0"/>
              <a:t>gach</a:t>
            </a:r>
            <a:r>
              <a:rPr lang="en-IE" dirty="0" smtClean="0"/>
              <a:t> </a:t>
            </a:r>
            <a:r>
              <a:rPr lang="en-IE" dirty="0" err="1" smtClean="0"/>
              <a:t>rud</a:t>
            </a:r>
            <a:r>
              <a:rPr lang="en-IE" dirty="0" smtClean="0"/>
              <a:t> </a:t>
            </a:r>
            <a:r>
              <a:rPr lang="en-IE" dirty="0" err="1" smtClean="0"/>
              <a:t>faoi</a:t>
            </a:r>
            <a:r>
              <a:rPr lang="en-IE" dirty="0" smtClean="0"/>
              <a:t> </a:t>
            </a:r>
            <a:r>
              <a:rPr lang="en-IE" dirty="0" err="1" smtClean="0"/>
              <a:t>aclaíocht</a:t>
            </a:r>
            <a:r>
              <a:rPr lang="en-IE" dirty="0" smtClean="0"/>
              <a:t> a </a:t>
            </a:r>
            <a:r>
              <a:rPr lang="en-IE" dirty="0" err="1" smtClean="0"/>
              <a:t>thabhairt</a:t>
            </a:r>
            <a:r>
              <a:rPr lang="en-IE" dirty="0" smtClean="0"/>
              <a:t> do </a:t>
            </a:r>
            <a:r>
              <a:rPr lang="en-IE" dirty="0" err="1" smtClean="0"/>
              <a:t>mhadra</a:t>
            </a:r>
            <a:r>
              <a:rPr lang="en-IE" dirty="0" smtClean="0"/>
              <a:t>.</a:t>
            </a:r>
          </a:p>
          <a:p>
            <a:r>
              <a:rPr lang="en-IE" dirty="0" smtClean="0"/>
              <a:t>Sa </a:t>
            </a:r>
            <a:r>
              <a:rPr lang="en-IE" dirty="0" err="1" smtClean="0"/>
              <a:t>tríú</a:t>
            </a:r>
            <a:r>
              <a:rPr lang="en-IE" dirty="0" smtClean="0"/>
              <a:t> </a:t>
            </a:r>
            <a:r>
              <a:rPr lang="en-IE" dirty="0" err="1" smtClean="0"/>
              <a:t>sraith</a:t>
            </a:r>
            <a:r>
              <a:rPr lang="en-IE" dirty="0" smtClean="0"/>
              <a:t>, </a:t>
            </a:r>
            <a:r>
              <a:rPr lang="en-IE" dirty="0" err="1" smtClean="0"/>
              <a:t>d’fhoghlaimeofá</a:t>
            </a:r>
            <a:r>
              <a:rPr lang="en-IE" dirty="0" smtClean="0"/>
              <a:t> </a:t>
            </a:r>
            <a:r>
              <a:rPr lang="en-IE" dirty="0" err="1" smtClean="0"/>
              <a:t>faoin</a:t>
            </a:r>
            <a:r>
              <a:rPr lang="en-IE" dirty="0" smtClean="0"/>
              <a:t> </a:t>
            </a:r>
            <a:r>
              <a:rPr lang="en-IE" dirty="0" err="1" smtClean="0"/>
              <a:t>gcaoi</a:t>
            </a:r>
            <a:r>
              <a:rPr lang="en-IE" dirty="0" smtClean="0"/>
              <a:t> </a:t>
            </a:r>
            <a:r>
              <a:rPr lang="en-IE" dirty="0" err="1" smtClean="0"/>
              <a:t>chun</a:t>
            </a:r>
            <a:r>
              <a:rPr lang="en-IE" dirty="0" smtClean="0"/>
              <a:t> </a:t>
            </a:r>
            <a:r>
              <a:rPr lang="en-IE" dirty="0" err="1" smtClean="0"/>
              <a:t>tú</a:t>
            </a:r>
            <a:r>
              <a:rPr lang="en-IE" dirty="0" smtClean="0"/>
              <a:t> </a:t>
            </a:r>
            <a:r>
              <a:rPr lang="en-IE" dirty="0" err="1" smtClean="0"/>
              <a:t>féin</a:t>
            </a:r>
            <a:r>
              <a:rPr lang="en-IE" dirty="0" smtClean="0"/>
              <a:t> </a:t>
            </a:r>
            <a:r>
              <a:rPr lang="en-IE" dirty="0" err="1" smtClean="0"/>
              <a:t>agus</a:t>
            </a:r>
            <a:r>
              <a:rPr lang="en-IE" dirty="0" smtClean="0"/>
              <a:t> do </a:t>
            </a:r>
            <a:r>
              <a:rPr lang="en-IE" dirty="0" err="1" smtClean="0"/>
              <a:t>mhadra</a:t>
            </a:r>
            <a:r>
              <a:rPr lang="en-IE" dirty="0" smtClean="0"/>
              <a:t> a </a:t>
            </a:r>
            <a:r>
              <a:rPr lang="en-IE" dirty="0" err="1" smtClean="0"/>
              <a:t>choimeád</a:t>
            </a:r>
            <a:r>
              <a:rPr lang="en-IE" dirty="0" smtClean="0"/>
              <a:t> </a:t>
            </a:r>
            <a:r>
              <a:rPr lang="en-IE" dirty="0" err="1" smtClean="0"/>
              <a:t>sábháilte</a:t>
            </a:r>
            <a:r>
              <a:rPr lang="en-IE" dirty="0" smtClean="0"/>
              <a:t> </a:t>
            </a:r>
            <a:r>
              <a:rPr lang="en-IE" dirty="0" err="1" smtClean="0"/>
              <a:t>sa</a:t>
            </a:r>
            <a:r>
              <a:rPr lang="en-IE" dirty="0" smtClean="0"/>
              <a:t> </a:t>
            </a:r>
            <a:r>
              <a:rPr lang="en-IE" dirty="0" err="1" smtClean="0"/>
              <a:t>bhaile</a:t>
            </a:r>
            <a:r>
              <a:rPr lang="en-IE" dirty="0" smtClean="0"/>
              <a:t>.  </a:t>
            </a:r>
            <a:r>
              <a:rPr lang="en-IE" dirty="0" err="1" smtClean="0"/>
              <a:t>D’fhoghlaimeofá</a:t>
            </a:r>
            <a:r>
              <a:rPr lang="en-IE" dirty="0" smtClean="0"/>
              <a:t> </a:t>
            </a:r>
            <a:r>
              <a:rPr lang="en-IE" dirty="0" err="1" smtClean="0"/>
              <a:t>faoi</a:t>
            </a:r>
            <a:r>
              <a:rPr lang="en-IE" dirty="0" smtClean="0"/>
              <a:t> </a:t>
            </a:r>
            <a:r>
              <a:rPr lang="en-IE" dirty="0" err="1" smtClean="0"/>
              <a:t>dhaoine</a:t>
            </a:r>
            <a:r>
              <a:rPr lang="en-IE" dirty="0" smtClean="0"/>
              <a:t> </a:t>
            </a:r>
            <a:r>
              <a:rPr lang="en-IE" dirty="0" err="1" smtClean="0"/>
              <a:t>ar</a:t>
            </a:r>
            <a:r>
              <a:rPr lang="en-IE" dirty="0" smtClean="0"/>
              <a:t> </a:t>
            </a:r>
            <a:r>
              <a:rPr lang="en-IE" dirty="0" err="1" smtClean="0"/>
              <a:t>féidir</a:t>
            </a:r>
            <a:r>
              <a:rPr lang="en-IE" dirty="0" smtClean="0"/>
              <a:t> </a:t>
            </a:r>
            <a:r>
              <a:rPr lang="en-IE" dirty="0" err="1" smtClean="0"/>
              <a:t>leo</a:t>
            </a:r>
            <a:r>
              <a:rPr lang="en-IE" dirty="0" smtClean="0"/>
              <a:t> </a:t>
            </a:r>
            <a:r>
              <a:rPr lang="en-IE" dirty="0" err="1" smtClean="0"/>
              <a:t>cabhrú</a:t>
            </a:r>
            <a:r>
              <a:rPr lang="en-IE" dirty="0" smtClean="0"/>
              <a:t> le </a:t>
            </a:r>
            <a:r>
              <a:rPr lang="en-IE" dirty="0" err="1" smtClean="0"/>
              <a:t>haire</a:t>
            </a:r>
            <a:r>
              <a:rPr lang="en-IE" dirty="0" smtClean="0"/>
              <a:t> a </a:t>
            </a:r>
            <a:r>
              <a:rPr lang="en-IE" dirty="0" err="1" smtClean="0"/>
              <a:t>thabhairt</a:t>
            </a:r>
            <a:r>
              <a:rPr lang="en-IE" dirty="0" smtClean="0"/>
              <a:t> do </a:t>
            </a:r>
            <a:r>
              <a:rPr lang="en-IE" dirty="0" err="1" smtClean="0"/>
              <a:t>do</a:t>
            </a:r>
            <a:r>
              <a:rPr lang="en-IE" dirty="0" smtClean="0"/>
              <a:t> </a:t>
            </a:r>
            <a:r>
              <a:rPr lang="en-IE" dirty="0" err="1" smtClean="0"/>
              <a:t>mhadra</a:t>
            </a:r>
            <a:r>
              <a:rPr lang="en-IE" dirty="0" smtClean="0"/>
              <a:t> </a:t>
            </a:r>
            <a:r>
              <a:rPr lang="en-IE" dirty="0" err="1" smtClean="0"/>
              <a:t>agus</a:t>
            </a:r>
            <a:r>
              <a:rPr lang="en-IE" dirty="0" smtClean="0"/>
              <a:t> </a:t>
            </a:r>
            <a:r>
              <a:rPr lang="en-IE" dirty="0" err="1" smtClean="0"/>
              <a:t>rachfá</a:t>
            </a:r>
            <a:r>
              <a:rPr lang="en-IE" dirty="0" smtClean="0"/>
              <a:t> </a:t>
            </a:r>
            <a:r>
              <a:rPr lang="en-IE" dirty="0" err="1" smtClean="0"/>
              <a:t>amach</a:t>
            </a:r>
            <a:r>
              <a:rPr lang="en-IE" dirty="0" smtClean="0"/>
              <a:t> </a:t>
            </a:r>
            <a:r>
              <a:rPr lang="en-IE" dirty="0" err="1" smtClean="0"/>
              <a:t>chuig</a:t>
            </a:r>
            <a:r>
              <a:rPr lang="en-IE" dirty="0" smtClean="0"/>
              <a:t> </a:t>
            </a:r>
            <a:r>
              <a:rPr lang="en-IE" dirty="0" err="1" smtClean="0"/>
              <a:t>siopaí</a:t>
            </a:r>
            <a:r>
              <a:rPr lang="en-IE" dirty="0" smtClean="0"/>
              <a:t> </a:t>
            </a:r>
            <a:r>
              <a:rPr lang="en-IE" dirty="0" err="1" smtClean="0"/>
              <a:t>agus</a:t>
            </a:r>
            <a:r>
              <a:rPr lang="en-IE" dirty="0" smtClean="0"/>
              <a:t> </a:t>
            </a:r>
            <a:r>
              <a:rPr lang="en-IE" dirty="0" err="1" smtClean="0"/>
              <a:t>chuig</a:t>
            </a:r>
            <a:r>
              <a:rPr lang="en-IE" dirty="0" smtClean="0"/>
              <a:t> </a:t>
            </a:r>
            <a:r>
              <a:rPr lang="en-IE" dirty="0" err="1" smtClean="0"/>
              <a:t>áiteanna</a:t>
            </a:r>
            <a:r>
              <a:rPr lang="en-IE" dirty="0" smtClean="0"/>
              <a:t> </a:t>
            </a:r>
            <a:r>
              <a:rPr lang="en-IE" dirty="0" err="1" smtClean="0"/>
              <a:t>eile</a:t>
            </a:r>
            <a:r>
              <a:rPr lang="en-IE" dirty="0" smtClean="0"/>
              <a:t> </a:t>
            </a:r>
            <a:r>
              <a:rPr lang="en-IE" dirty="0" err="1" smtClean="0"/>
              <a:t>chun</a:t>
            </a:r>
            <a:r>
              <a:rPr lang="en-IE" dirty="0" smtClean="0"/>
              <a:t> </a:t>
            </a:r>
            <a:r>
              <a:rPr lang="en-IE" dirty="0" err="1" smtClean="0"/>
              <a:t>níos</a:t>
            </a:r>
            <a:r>
              <a:rPr lang="en-IE" dirty="0" smtClean="0"/>
              <a:t> </a:t>
            </a:r>
            <a:r>
              <a:rPr lang="en-IE" dirty="0" err="1" smtClean="0"/>
              <a:t>mó</a:t>
            </a:r>
            <a:r>
              <a:rPr lang="en-IE" dirty="0" smtClean="0"/>
              <a:t> a </a:t>
            </a:r>
            <a:r>
              <a:rPr lang="en-IE" dirty="0" err="1" smtClean="0"/>
              <a:t>fhoghlaim</a:t>
            </a:r>
            <a:r>
              <a:rPr lang="en-IE" dirty="0" smtClean="0"/>
              <a:t> </a:t>
            </a:r>
            <a:r>
              <a:rPr lang="en-IE" dirty="0" err="1" smtClean="0"/>
              <a:t>faoina</a:t>
            </a:r>
            <a:r>
              <a:rPr lang="en-IE" dirty="0" smtClean="0"/>
              <a:t> </a:t>
            </a:r>
            <a:r>
              <a:rPr lang="en-IE" dirty="0" err="1" smtClean="0"/>
              <a:t>bhfuil</a:t>
            </a:r>
            <a:r>
              <a:rPr lang="en-IE" dirty="0" smtClean="0"/>
              <a:t> </a:t>
            </a:r>
            <a:r>
              <a:rPr lang="en-IE" dirty="0" err="1" smtClean="0"/>
              <a:t>ann</a:t>
            </a:r>
            <a:r>
              <a:rPr lang="en-IE" dirty="0" smtClean="0"/>
              <a:t> do </a:t>
            </a:r>
            <a:r>
              <a:rPr lang="en-IE" dirty="0" err="1" smtClean="0"/>
              <a:t>do</a:t>
            </a:r>
            <a:r>
              <a:rPr lang="en-IE" dirty="0" smtClean="0"/>
              <a:t> </a:t>
            </a:r>
            <a:r>
              <a:rPr lang="en-IE" dirty="0" err="1" smtClean="0"/>
              <a:t>mhadra</a:t>
            </a:r>
            <a:r>
              <a:rPr lang="en-IE" dirty="0" smtClean="0"/>
              <a:t>.  </a:t>
            </a:r>
          </a:p>
          <a:p>
            <a:r>
              <a:rPr lang="en-IE" dirty="0" smtClean="0"/>
              <a:t>Sa </a:t>
            </a:r>
            <a:r>
              <a:rPr lang="en-IE" dirty="0" err="1" smtClean="0"/>
              <a:t>tsraith</a:t>
            </a:r>
            <a:r>
              <a:rPr lang="en-IE" dirty="0" smtClean="0"/>
              <a:t> </a:t>
            </a:r>
            <a:r>
              <a:rPr lang="en-IE" dirty="0" err="1" smtClean="0"/>
              <a:t>dheireanach</a:t>
            </a:r>
            <a:r>
              <a:rPr lang="en-IE" dirty="0" smtClean="0"/>
              <a:t>, </a:t>
            </a:r>
            <a:r>
              <a:rPr lang="en-IE" dirty="0" err="1" smtClean="0"/>
              <a:t>foghlaimíonn</a:t>
            </a:r>
            <a:r>
              <a:rPr lang="en-IE" dirty="0" smtClean="0"/>
              <a:t> </a:t>
            </a:r>
            <a:r>
              <a:rPr lang="en-IE" dirty="0" err="1" smtClean="0"/>
              <a:t>tú</a:t>
            </a:r>
            <a:r>
              <a:rPr lang="en-IE" dirty="0" smtClean="0"/>
              <a:t> an t-</a:t>
            </a:r>
            <a:r>
              <a:rPr lang="en-IE" dirty="0" err="1" smtClean="0"/>
              <a:t>eolas</a:t>
            </a:r>
            <a:r>
              <a:rPr lang="en-IE" dirty="0" smtClean="0"/>
              <a:t> </a:t>
            </a:r>
            <a:r>
              <a:rPr lang="en-IE" dirty="0" err="1" smtClean="0"/>
              <a:t>atá</a:t>
            </a:r>
            <a:r>
              <a:rPr lang="en-IE" dirty="0" smtClean="0"/>
              <a:t> ag </a:t>
            </a:r>
            <a:r>
              <a:rPr lang="en-IE" dirty="0" err="1" smtClean="0"/>
              <a:t>teastáil</a:t>
            </a:r>
            <a:r>
              <a:rPr lang="en-IE" dirty="0" smtClean="0"/>
              <a:t> </a:t>
            </a:r>
            <a:r>
              <a:rPr lang="en-IE" dirty="0" err="1" smtClean="0"/>
              <a:t>faoi</a:t>
            </a:r>
            <a:r>
              <a:rPr lang="en-IE" dirty="0" smtClean="0"/>
              <a:t> do </a:t>
            </a:r>
            <a:r>
              <a:rPr lang="en-IE" dirty="0" err="1" smtClean="0"/>
              <a:t>mhadra</a:t>
            </a:r>
            <a:r>
              <a:rPr lang="en-IE" dirty="0" smtClean="0"/>
              <a:t> a </a:t>
            </a:r>
            <a:r>
              <a:rPr lang="en-IE" dirty="0" err="1" smtClean="0"/>
              <a:t>thógáil</a:t>
            </a:r>
            <a:r>
              <a:rPr lang="en-IE" dirty="0" smtClean="0"/>
              <a:t> </a:t>
            </a:r>
            <a:r>
              <a:rPr lang="en-IE" dirty="0" err="1" smtClean="0"/>
              <a:t>amach</a:t>
            </a:r>
            <a:r>
              <a:rPr lang="en-IE" dirty="0" smtClean="0"/>
              <a:t> </a:t>
            </a:r>
            <a:r>
              <a:rPr lang="en-IE" dirty="0" err="1" smtClean="0"/>
              <a:t>sa</a:t>
            </a:r>
            <a:r>
              <a:rPr lang="en-IE" dirty="0" smtClean="0"/>
              <a:t> </a:t>
            </a:r>
            <a:r>
              <a:rPr lang="en-IE" dirty="0" err="1" smtClean="0"/>
              <a:t>cheantar</a:t>
            </a:r>
            <a:r>
              <a:rPr lang="en-IE" dirty="0" smtClean="0"/>
              <a:t> </a:t>
            </a:r>
            <a:r>
              <a:rPr lang="en-IE" dirty="0" err="1" smtClean="0"/>
              <a:t>ina</a:t>
            </a:r>
            <a:r>
              <a:rPr lang="en-IE" dirty="0" smtClean="0"/>
              <a:t> </a:t>
            </a:r>
            <a:r>
              <a:rPr lang="en-IE" dirty="0" err="1" smtClean="0"/>
              <a:t>gcónaíonn</a:t>
            </a:r>
            <a:r>
              <a:rPr lang="en-IE" dirty="0" smtClean="0"/>
              <a:t> </a:t>
            </a:r>
            <a:r>
              <a:rPr lang="en-IE" dirty="0" err="1" smtClean="0"/>
              <a:t>tú</a:t>
            </a:r>
            <a:r>
              <a:rPr lang="en-IE" dirty="0" smtClean="0"/>
              <a:t>.  Mar sin de </a:t>
            </a:r>
            <a:r>
              <a:rPr lang="en-IE" dirty="0" err="1" smtClean="0"/>
              <a:t>foghlaimíonn</a:t>
            </a:r>
            <a:r>
              <a:rPr lang="en-IE" dirty="0" smtClean="0"/>
              <a:t> </a:t>
            </a:r>
            <a:r>
              <a:rPr lang="en-IE" dirty="0" err="1" smtClean="0"/>
              <a:t>tú</a:t>
            </a:r>
            <a:r>
              <a:rPr lang="en-IE" dirty="0" smtClean="0"/>
              <a:t> </a:t>
            </a:r>
            <a:r>
              <a:rPr lang="en-IE" dirty="0" err="1" smtClean="0"/>
              <a:t>na</a:t>
            </a:r>
            <a:r>
              <a:rPr lang="en-IE" dirty="0" smtClean="0"/>
              <a:t> </a:t>
            </a:r>
            <a:r>
              <a:rPr lang="en-IE" dirty="0" err="1" smtClean="0"/>
              <a:t>rialacha</a:t>
            </a:r>
            <a:r>
              <a:rPr lang="en-IE" dirty="0" smtClean="0"/>
              <a:t> </a:t>
            </a:r>
            <a:r>
              <a:rPr lang="en-IE" dirty="0" err="1" smtClean="0"/>
              <a:t>faoi</a:t>
            </a:r>
            <a:r>
              <a:rPr lang="en-IE" dirty="0" smtClean="0"/>
              <a:t> </a:t>
            </a:r>
            <a:r>
              <a:rPr lang="en-IE" dirty="0" err="1" smtClean="0"/>
              <a:t>mhadra</a:t>
            </a:r>
            <a:r>
              <a:rPr lang="en-IE" dirty="0" smtClean="0"/>
              <a:t> a </a:t>
            </a:r>
            <a:r>
              <a:rPr lang="en-IE" dirty="0" err="1" smtClean="0"/>
              <a:t>bheith</a:t>
            </a:r>
            <a:r>
              <a:rPr lang="en-IE" dirty="0" smtClean="0"/>
              <a:t> </a:t>
            </a:r>
            <a:r>
              <a:rPr lang="en-IE" dirty="0" err="1" smtClean="0"/>
              <a:t>amuigh</a:t>
            </a:r>
            <a:r>
              <a:rPr lang="en-IE" dirty="0" smtClean="0"/>
              <a:t> </a:t>
            </a:r>
            <a:r>
              <a:rPr lang="en-IE" dirty="0" err="1" smtClean="0"/>
              <a:t>agat</a:t>
            </a:r>
            <a:r>
              <a:rPr lang="en-IE" dirty="0" smtClean="0"/>
              <a:t> san </a:t>
            </a:r>
            <a:r>
              <a:rPr lang="en-IE" dirty="0" err="1" smtClean="0"/>
              <a:t>áit</a:t>
            </a:r>
            <a:r>
              <a:rPr lang="en-IE" dirty="0" smtClean="0"/>
              <a:t> a </a:t>
            </a:r>
            <a:r>
              <a:rPr lang="en-IE" dirty="0" err="1" smtClean="0"/>
              <a:t>mbíonn</a:t>
            </a:r>
            <a:r>
              <a:rPr lang="en-IE" dirty="0" smtClean="0"/>
              <a:t> </a:t>
            </a:r>
            <a:r>
              <a:rPr lang="en-IE" dirty="0" err="1" smtClean="0"/>
              <a:t>daoine</a:t>
            </a:r>
            <a:r>
              <a:rPr lang="en-IE" dirty="0" smtClean="0"/>
              <a:t> </a:t>
            </a:r>
            <a:r>
              <a:rPr lang="en-IE" dirty="0" err="1" smtClean="0"/>
              <a:t>eile</a:t>
            </a:r>
            <a:r>
              <a:rPr lang="en-IE" dirty="0" smtClean="0"/>
              <a:t>.  </a:t>
            </a:r>
            <a:r>
              <a:rPr lang="en-IE" dirty="0" err="1" smtClean="0"/>
              <a:t>Gheofá</a:t>
            </a:r>
            <a:r>
              <a:rPr lang="en-IE" dirty="0" smtClean="0"/>
              <a:t> </a:t>
            </a:r>
            <a:r>
              <a:rPr lang="en-IE" dirty="0" err="1" smtClean="0"/>
              <a:t>faill</a:t>
            </a:r>
            <a:r>
              <a:rPr lang="en-IE" dirty="0" smtClean="0"/>
              <a:t> </a:t>
            </a:r>
            <a:r>
              <a:rPr lang="en-IE" dirty="0" err="1" smtClean="0"/>
              <a:t>labhairt</a:t>
            </a:r>
            <a:r>
              <a:rPr lang="en-IE" dirty="0" smtClean="0"/>
              <a:t> le </a:t>
            </a:r>
            <a:r>
              <a:rPr lang="en-IE" dirty="0" err="1" smtClean="0"/>
              <a:t>duine</a:t>
            </a:r>
            <a:r>
              <a:rPr lang="en-IE" dirty="0" smtClean="0"/>
              <a:t> </a:t>
            </a:r>
            <a:r>
              <a:rPr lang="en-IE" dirty="0" err="1" smtClean="0"/>
              <a:t>éigin</a:t>
            </a:r>
            <a:r>
              <a:rPr lang="en-IE" dirty="0" smtClean="0"/>
              <a:t> a </a:t>
            </a:r>
            <a:r>
              <a:rPr lang="en-IE" dirty="0" err="1" smtClean="0"/>
              <a:t>bhíonn</a:t>
            </a:r>
            <a:r>
              <a:rPr lang="en-IE" dirty="0" smtClean="0"/>
              <a:t> ag </a:t>
            </a:r>
            <a:r>
              <a:rPr lang="en-IE" dirty="0" err="1" smtClean="0"/>
              <a:t>obair</a:t>
            </a:r>
            <a:r>
              <a:rPr lang="en-IE" dirty="0" smtClean="0"/>
              <a:t> le </a:t>
            </a:r>
            <a:r>
              <a:rPr lang="en-IE" dirty="0" err="1" smtClean="0"/>
              <a:t>madraí</a:t>
            </a:r>
            <a:r>
              <a:rPr lang="en-IE" dirty="0" smtClean="0"/>
              <a:t>. </a:t>
            </a: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4</a:t>
            </a:fld>
            <a:endParaRPr lang="en-IE"/>
          </a:p>
        </p:txBody>
      </p:sp>
    </p:spTree>
    <p:extLst>
      <p:ext uri="{BB962C8B-B14F-4D97-AF65-F5344CB8AC3E}">
        <p14:creationId xmlns:p14="http://schemas.microsoft.com/office/powerpoint/2010/main" val="2053442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Bheadh</a:t>
            </a:r>
            <a:r>
              <a:rPr lang="en-IE" dirty="0" smtClean="0"/>
              <a:t> a </a:t>
            </a:r>
            <a:r>
              <a:rPr lang="en-IE" dirty="0" err="1" smtClean="0"/>
              <a:t>lán</a:t>
            </a:r>
            <a:r>
              <a:rPr lang="en-IE" dirty="0" smtClean="0"/>
              <a:t> </a:t>
            </a:r>
            <a:r>
              <a:rPr lang="en-IE" dirty="0" err="1" smtClean="0"/>
              <a:t>seansanna</a:t>
            </a:r>
            <a:r>
              <a:rPr lang="en-IE" dirty="0" smtClean="0"/>
              <a:t> </a:t>
            </a:r>
            <a:r>
              <a:rPr lang="en-IE" dirty="0" err="1" smtClean="0"/>
              <a:t>ann</a:t>
            </a:r>
            <a:r>
              <a:rPr lang="en-IE" dirty="0" smtClean="0"/>
              <a:t> </a:t>
            </a:r>
            <a:r>
              <a:rPr lang="en-IE" dirty="0" err="1" smtClean="0"/>
              <a:t>duit</a:t>
            </a:r>
            <a:r>
              <a:rPr lang="en-IE" dirty="0" smtClean="0"/>
              <a:t> le </a:t>
            </a:r>
            <a:r>
              <a:rPr lang="en-IE" dirty="0" err="1" smtClean="0"/>
              <a:t>linn</a:t>
            </a:r>
            <a:r>
              <a:rPr lang="en-IE" dirty="0" smtClean="0"/>
              <a:t> an </a:t>
            </a:r>
            <a:r>
              <a:rPr lang="en-IE" dirty="0" err="1" smtClean="0"/>
              <a:t>chúrsa</a:t>
            </a:r>
            <a:r>
              <a:rPr lang="en-IE" dirty="0" smtClean="0"/>
              <a:t> </a:t>
            </a:r>
            <a:r>
              <a:rPr lang="en-IE" dirty="0" err="1" smtClean="0"/>
              <a:t>chun</a:t>
            </a:r>
            <a:r>
              <a:rPr lang="en-IE" dirty="0" smtClean="0"/>
              <a:t> a </a:t>
            </a:r>
            <a:r>
              <a:rPr lang="en-IE" dirty="0" err="1" smtClean="0"/>
              <a:t>thaispeáint</a:t>
            </a:r>
            <a:r>
              <a:rPr lang="en-IE" dirty="0" smtClean="0"/>
              <a:t> do </a:t>
            </a:r>
            <a:r>
              <a:rPr lang="en-IE" dirty="0" err="1" smtClean="0"/>
              <a:t>do</a:t>
            </a:r>
            <a:r>
              <a:rPr lang="en-IE" dirty="0" smtClean="0"/>
              <a:t> </a:t>
            </a:r>
            <a:r>
              <a:rPr lang="en-IE" dirty="0" err="1" smtClean="0"/>
              <a:t>mhúinteoir</a:t>
            </a:r>
            <a:r>
              <a:rPr lang="en-IE" dirty="0" smtClean="0"/>
              <a:t>(í)</a:t>
            </a:r>
            <a:r>
              <a:rPr lang="en-IE" dirty="0" err="1" smtClean="0"/>
              <a:t>céard</a:t>
            </a:r>
            <a:r>
              <a:rPr lang="en-IE" dirty="0" smtClean="0"/>
              <a:t> </a:t>
            </a:r>
            <a:r>
              <a:rPr lang="en-IE" dirty="0" err="1" smtClean="0"/>
              <a:t>atá</a:t>
            </a:r>
            <a:r>
              <a:rPr lang="en-IE" dirty="0" smtClean="0"/>
              <a:t> </a:t>
            </a:r>
            <a:r>
              <a:rPr lang="en-IE" dirty="0" err="1" smtClean="0"/>
              <a:t>tú</a:t>
            </a:r>
            <a:r>
              <a:rPr lang="en-IE" dirty="0" smtClean="0"/>
              <a:t> a </a:t>
            </a:r>
            <a:r>
              <a:rPr lang="en-IE" dirty="0" err="1" smtClean="0"/>
              <a:t>fhoghlaim</a:t>
            </a:r>
            <a:r>
              <a:rPr lang="en-IE" dirty="0" smtClean="0"/>
              <a:t>. </a:t>
            </a:r>
            <a:r>
              <a:rPr lang="en-IE" dirty="0" err="1" smtClean="0"/>
              <a:t>D’fhéadfá</a:t>
            </a:r>
            <a:r>
              <a:rPr lang="en-IE" dirty="0" smtClean="0"/>
              <a:t> </a:t>
            </a:r>
            <a:r>
              <a:rPr lang="en-IE" dirty="0" err="1" smtClean="0"/>
              <a:t>suirbhé</a:t>
            </a:r>
            <a:r>
              <a:rPr lang="en-IE" dirty="0" smtClean="0"/>
              <a:t> a </a:t>
            </a:r>
            <a:r>
              <a:rPr lang="en-IE" dirty="0" err="1" smtClean="0"/>
              <a:t>dhéanamh</a:t>
            </a:r>
            <a:r>
              <a:rPr lang="en-IE" dirty="0" smtClean="0"/>
              <a:t> </a:t>
            </a:r>
            <a:r>
              <a:rPr lang="en-IE" dirty="0" err="1" smtClean="0"/>
              <a:t>i</a:t>
            </a:r>
            <a:r>
              <a:rPr lang="en-IE" dirty="0" smtClean="0"/>
              <a:t> do </a:t>
            </a:r>
            <a:r>
              <a:rPr lang="en-IE" dirty="0" err="1" smtClean="0"/>
              <a:t>scoil</a:t>
            </a:r>
            <a:r>
              <a:rPr lang="en-IE" dirty="0" smtClean="0"/>
              <a:t> </a:t>
            </a:r>
            <a:r>
              <a:rPr lang="en-IE" dirty="0" err="1" smtClean="0"/>
              <a:t>chun</a:t>
            </a:r>
            <a:r>
              <a:rPr lang="en-IE" dirty="0" smtClean="0"/>
              <a:t> a </a:t>
            </a:r>
            <a:r>
              <a:rPr lang="en-IE" dirty="0" err="1" smtClean="0"/>
              <a:t>fháil</a:t>
            </a:r>
            <a:r>
              <a:rPr lang="en-IE" dirty="0" smtClean="0"/>
              <a:t> </a:t>
            </a:r>
            <a:r>
              <a:rPr lang="en-IE" dirty="0" err="1" smtClean="0"/>
              <a:t>amach</a:t>
            </a:r>
            <a:r>
              <a:rPr lang="en-IE" dirty="0" smtClean="0"/>
              <a:t> </a:t>
            </a:r>
            <a:r>
              <a:rPr lang="en-IE" dirty="0" err="1" smtClean="0"/>
              <a:t>cá</a:t>
            </a:r>
            <a:r>
              <a:rPr lang="en-IE" dirty="0" smtClean="0"/>
              <a:t> </a:t>
            </a:r>
            <a:r>
              <a:rPr lang="en-IE" dirty="0" err="1" smtClean="0"/>
              <a:t>mhéad</a:t>
            </a:r>
            <a:r>
              <a:rPr lang="en-IE" dirty="0" smtClean="0"/>
              <a:t> </a:t>
            </a:r>
            <a:r>
              <a:rPr lang="en-IE" dirty="0" err="1" smtClean="0"/>
              <a:t>duine</a:t>
            </a:r>
            <a:r>
              <a:rPr lang="en-IE" dirty="0" smtClean="0"/>
              <a:t> </a:t>
            </a:r>
            <a:r>
              <a:rPr lang="en-IE" dirty="0" err="1" smtClean="0"/>
              <a:t>i</a:t>
            </a:r>
            <a:r>
              <a:rPr lang="en-IE" dirty="0" smtClean="0"/>
              <a:t> do </a:t>
            </a:r>
            <a:r>
              <a:rPr lang="en-IE" dirty="0" err="1" smtClean="0"/>
              <a:t>scoil</a:t>
            </a:r>
            <a:r>
              <a:rPr lang="en-IE" dirty="0" smtClean="0"/>
              <a:t> a </a:t>
            </a:r>
            <a:r>
              <a:rPr lang="en-IE" dirty="0" err="1" smtClean="0"/>
              <a:t>bhfuil</a:t>
            </a:r>
            <a:r>
              <a:rPr lang="en-IE" dirty="0" smtClean="0"/>
              <a:t> </a:t>
            </a:r>
            <a:r>
              <a:rPr lang="en-IE" dirty="0" err="1" smtClean="0"/>
              <a:t>madra</a:t>
            </a:r>
            <a:r>
              <a:rPr lang="en-IE" dirty="0" smtClean="0"/>
              <a:t> </a:t>
            </a:r>
            <a:r>
              <a:rPr lang="en-IE" dirty="0" err="1" smtClean="0"/>
              <a:t>acu</a:t>
            </a:r>
            <a:r>
              <a:rPr lang="en-IE" dirty="0" smtClean="0"/>
              <a:t> mar </a:t>
            </a:r>
            <a:r>
              <a:rPr lang="en-IE" dirty="0" err="1" smtClean="0"/>
              <a:t>pheata</a:t>
            </a:r>
            <a:r>
              <a:rPr lang="en-IE" dirty="0" smtClean="0"/>
              <a:t>.  </a:t>
            </a:r>
            <a:r>
              <a:rPr lang="en-IE" dirty="0" err="1" smtClean="0"/>
              <a:t>B’fhéidir</a:t>
            </a:r>
            <a:r>
              <a:rPr lang="en-IE" dirty="0" smtClean="0"/>
              <a:t> go </a:t>
            </a:r>
            <a:r>
              <a:rPr lang="en-IE" dirty="0" err="1" smtClean="0"/>
              <a:t>rachfá</a:t>
            </a:r>
            <a:r>
              <a:rPr lang="en-IE" dirty="0" smtClean="0"/>
              <a:t> a </a:t>
            </a:r>
            <a:r>
              <a:rPr lang="en-IE" dirty="0" err="1" smtClean="0"/>
              <a:t>shiopadóireacht</a:t>
            </a:r>
            <a:r>
              <a:rPr lang="en-IE" dirty="0" smtClean="0"/>
              <a:t> le </a:t>
            </a:r>
            <a:r>
              <a:rPr lang="en-IE" dirty="0" err="1" smtClean="0"/>
              <a:t>haghaidh</a:t>
            </a:r>
            <a:r>
              <a:rPr lang="en-IE" dirty="0" smtClean="0"/>
              <a:t> </a:t>
            </a:r>
            <a:r>
              <a:rPr lang="en-IE" dirty="0" err="1" smtClean="0"/>
              <a:t>bia</a:t>
            </a:r>
            <a:r>
              <a:rPr lang="en-IE" dirty="0" smtClean="0"/>
              <a:t> </a:t>
            </a:r>
            <a:r>
              <a:rPr lang="en-IE" dirty="0" err="1" smtClean="0"/>
              <a:t>madra</a:t>
            </a:r>
            <a:r>
              <a:rPr lang="en-IE" dirty="0" smtClean="0"/>
              <a:t> </a:t>
            </a:r>
            <a:r>
              <a:rPr lang="en-IE" dirty="0" err="1" smtClean="0"/>
              <a:t>agus</a:t>
            </a:r>
            <a:r>
              <a:rPr lang="en-IE" dirty="0" smtClean="0"/>
              <a:t> go </a:t>
            </a:r>
            <a:r>
              <a:rPr lang="en-IE" dirty="0" err="1" smtClean="0"/>
              <a:t>míneofá</a:t>
            </a:r>
            <a:r>
              <a:rPr lang="en-IE" dirty="0" smtClean="0"/>
              <a:t> do </a:t>
            </a:r>
            <a:r>
              <a:rPr lang="en-IE" dirty="0" err="1" smtClean="0"/>
              <a:t>do</a:t>
            </a:r>
            <a:r>
              <a:rPr lang="en-IE" dirty="0" smtClean="0"/>
              <a:t> </a:t>
            </a:r>
            <a:r>
              <a:rPr lang="en-IE" dirty="0" err="1" smtClean="0"/>
              <a:t>mhúinteoir</a:t>
            </a:r>
            <a:r>
              <a:rPr lang="en-IE" dirty="0" smtClean="0"/>
              <a:t> </a:t>
            </a:r>
            <a:r>
              <a:rPr lang="en-IE" dirty="0" err="1" smtClean="0"/>
              <a:t>nuair</a:t>
            </a:r>
            <a:r>
              <a:rPr lang="en-IE" dirty="0" smtClean="0"/>
              <a:t> a </a:t>
            </a:r>
            <a:r>
              <a:rPr lang="en-IE" dirty="0" err="1" smtClean="0"/>
              <a:t>thiocfá</a:t>
            </a:r>
            <a:r>
              <a:rPr lang="en-IE" dirty="0" smtClean="0"/>
              <a:t> </a:t>
            </a:r>
            <a:r>
              <a:rPr lang="en-IE" dirty="0" err="1" smtClean="0"/>
              <a:t>ar</a:t>
            </a:r>
            <a:r>
              <a:rPr lang="en-IE" dirty="0" smtClean="0"/>
              <a:t> </a:t>
            </a:r>
            <a:r>
              <a:rPr lang="en-IE" dirty="0" err="1" smtClean="0"/>
              <a:t>ais</a:t>
            </a:r>
            <a:r>
              <a:rPr lang="en-IE" dirty="0" smtClean="0"/>
              <a:t> </a:t>
            </a:r>
            <a:r>
              <a:rPr lang="en-IE" dirty="0" err="1" smtClean="0"/>
              <a:t>cá</a:t>
            </a:r>
            <a:r>
              <a:rPr lang="en-IE" dirty="0" smtClean="0"/>
              <a:t> </a:t>
            </a:r>
            <a:r>
              <a:rPr lang="en-IE" dirty="0" err="1" smtClean="0"/>
              <a:t>mhéad</a:t>
            </a:r>
            <a:r>
              <a:rPr lang="en-IE" dirty="0" smtClean="0"/>
              <a:t> a </a:t>
            </a:r>
            <a:r>
              <a:rPr lang="en-IE" dirty="0" err="1" smtClean="0"/>
              <a:t>chosnaíonn</a:t>
            </a:r>
            <a:r>
              <a:rPr lang="en-IE" dirty="0" smtClean="0"/>
              <a:t> </a:t>
            </a:r>
            <a:r>
              <a:rPr lang="en-IE" dirty="0" err="1" smtClean="0"/>
              <a:t>na</a:t>
            </a:r>
            <a:r>
              <a:rPr lang="en-IE" dirty="0" smtClean="0"/>
              <a:t> </a:t>
            </a:r>
            <a:r>
              <a:rPr lang="en-IE" dirty="0" err="1" smtClean="0"/>
              <a:t>rudaí</a:t>
            </a:r>
            <a:r>
              <a:rPr lang="en-IE" dirty="0" smtClean="0"/>
              <a:t> </a:t>
            </a:r>
            <a:r>
              <a:rPr lang="en-IE" dirty="0" err="1" smtClean="0"/>
              <a:t>difriúla</a:t>
            </a:r>
            <a:r>
              <a:rPr lang="en-IE" dirty="0" smtClean="0"/>
              <a:t>. </a:t>
            </a:r>
          </a:p>
          <a:p>
            <a:r>
              <a:rPr lang="en-IE" dirty="0" smtClean="0"/>
              <a:t>I </a:t>
            </a:r>
            <a:r>
              <a:rPr lang="en-IE" dirty="0" err="1" smtClean="0"/>
              <a:t>dtreo</a:t>
            </a:r>
            <a:r>
              <a:rPr lang="en-IE" dirty="0" smtClean="0"/>
              <a:t> </a:t>
            </a:r>
            <a:r>
              <a:rPr lang="en-IE" dirty="0" err="1" smtClean="0"/>
              <a:t>dheireadh</a:t>
            </a:r>
            <a:r>
              <a:rPr lang="en-IE" dirty="0" smtClean="0"/>
              <a:t> an </a:t>
            </a:r>
            <a:r>
              <a:rPr lang="en-IE" dirty="0" err="1" smtClean="0"/>
              <a:t>chúrsa</a:t>
            </a:r>
            <a:r>
              <a:rPr lang="en-IE" dirty="0" smtClean="0"/>
              <a:t> </a:t>
            </a:r>
            <a:r>
              <a:rPr lang="en-IE" dirty="0" err="1" smtClean="0"/>
              <a:t>áfach</a:t>
            </a:r>
            <a:r>
              <a:rPr lang="en-IE" dirty="0" smtClean="0"/>
              <a:t>, </a:t>
            </a:r>
            <a:r>
              <a:rPr lang="en-IE" dirty="0" err="1" smtClean="0"/>
              <a:t>iarrfar</a:t>
            </a:r>
            <a:r>
              <a:rPr lang="en-IE" dirty="0" smtClean="0"/>
              <a:t> ort </a:t>
            </a:r>
            <a:r>
              <a:rPr lang="en-IE" dirty="0" err="1" smtClean="0"/>
              <a:t>dhá</a:t>
            </a:r>
            <a:r>
              <a:rPr lang="en-IE" dirty="0" smtClean="0"/>
              <a:t> </a:t>
            </a:r>
            <a:r>
              <a:rPr lang="en-IE" dirty="0" err="1" smtClean="0"/>
              <a:t>rud</a:t>
            </a:r>
            <a:r>
              <a:rPr lang="en-IE" dirty="0" smtClean="0"/>
              <a:t> a </a:t>
            </a:r>
            <a:r>
              <a:rPr lang="en-IE" dirty="0" err="1" smtClean="0"/>
              <a:t>dhéanamh</a:t>
            </a:r>
            <a:r>
              <a:rPr lang="en-IE" dirty="0" smtClean="0"/>
              <a:t> </a:t>
            </a:r>
            <a:r>
              <a:rPr lang="en-IE" dirty="0" err="1" smtClean="0"/>
              <a:t>chun</a:t>
            </a:r>
            <a:r>
              <a:rPr lang="en-IE" dirty="0" smtClean="0"/>
              <a:t> </a:t>
            </a:r>
            <a:r>
              <a:rPr lang="en-IE" dirty="0" err="1" smtClean="0"/>
              <a:t>gur</a:t>
            </a:r>
            <a:r>
              <a:rPr lang="en-IE" dirty="0" smtClean="0"/>
              <a:t> </a:t>
            </a:r>
            <a:r>
              <a:rPr lang="en-IE" dirty="0" err="1" smtClean="0"/>
              <a:t>féidir</a:t>
            </a:r>
            <a:r>
              <a:rPr lang="en-IE" dirty="0" smtClean="0"/>
              <a:t> </a:t>
            </a:r>
            <a:r>
              <a:rPr lang="en-IE" dirty="0" err="1" smtClean="0"/>
              <a:t>leat</a:t>
            </a:r>
            <a:r>
              <a:rPr lang="en-IE" dirty="0" smtClean="0"/>
              <a:t> do </a:t>
            </a:r>
            <a:r>
              <a:rPr lang="en-IE" dirty="0" err="1" smtClean="0"/>
              <a:t>chuid</a:t>
            </a:r>
            <a:r>
              <a:rPr lang="en-IE" dirty="0" smtClean="0"/>
              <a:t> </a:t>
            </a:r>
            <a:r>
              <a:rPr lang="en-IE" dirty="0" err="1" smtClean="0"/>
              <a:t>foghlama</a:t>
            </a:r>
            <a:r>
              <a:rPr lang="en-IE" dirty="0" smtClean="0"/>
              <a:t> a </a:t>
            </a:r>
            <a:r>
              <a:rPr lang="en-IE" dirty="0" err="1" smtClean="0"/>
              <a:t>thaispeáint</a:t>
            </a:r>
            <a:r>
              <a:rPr lang="en-IE" dirty="0" smtClean="0"/>
              <a:t> </a:t>
            </a:r>
            <a:r>
              <a:rPr lang="en-IE" dirty="0" err="1" smtClean="0"/>
              <a:t>agus</a:t>
            </a:r>
            <a:r>
              <a:rPr lang="en-IE" dirty="0" smtClean="0"/>
              <a:t> do </a:t>
            </a:r>
            <a:r>
              <a:rPr lang="en-IE" dirty="0" err="1" smtClean="0"/>
              <a:t>theastas</a:t>
            </a:r>
            <a:r>
              <a:rPr lang="en-IE" dirty="0" smtClean="0"/>
              <a:t> don </a:t>
            </a:r>
            <a:r>
              <a:rPr lang="en-IE" dirty="0" err="1" smtClean="0"/>
              <a:t>tsraith</a:t>
            </a:r>
            <a:r>
              <a:rPr lang="en-IE" dirty="0" smtClean="0"/>
              <a:t> </a:t>
            </a:r>
            <a:r>
              <a:rPr lang="en-IE" dirty="0" err="1" smtClean="0"/>
              <a:t>shóisearach</a:t>
            </a:r>
            <a:r>
              <a:rPr lang="en-IE" dirty="0" smtClean="0"/>
              <a:t> a </a:t>
            </a:r>
            <a:r>
              <a:rPr lang="en-IE" dirty="0" err="1" smtClean="0"/>
              <a:t>fháil</a:t>
            </a:r>
            <a:r>
              <a:rPr lang="en-IE" dirty="0" smtClean="0"/>
              <a:t>.  </a:t>
            </a:r>
          </a:p>
          <a:p>
            <a:r>
              <a:rPr lang="en-IE" dirty="0" err="1" smtClean="0"/>
              <a:t>Dhéanfadh</a:t>
            </a:r>
            <a:r>
              <a:rPr lang="en-IE" dirty="0" smtClean="0"/>
              <a:t> do </a:t>
            </a:r>
            <a:r>
              <a:rPr lang="en-IE" dirty="0" err="1" smtClean="0"/>
              <a:t>mhúinteoir</a:t>
            </a:r>
            <a:r>
              <a:rPr lang="en-IE" dirty="0" smtClean="0"/>
              <a:t> cur </a:t>
            </a:r>
            <a:r>
              <a:rPr lang="en-IE" dirty="0" err="1" smtClean="0"/>
              <a:t>síos</a:t>
            </a:r>
            <a:r>
              <a:rPr lang="en-IE" dirty="0" smtClean="0"/>
              <a:t> </a:t>
            </a:r>
            <a:r>
              <a:rPr lang="en-IE" dirty="0" err="1" smtClean="0"/>
              <a:t>ar</a:t>
            </a:r>
            <a:r>
              <a:rPr lang="en-IE" dirty="0" smtClean="0"/>
              <a:t> </a:t>
            </a:r>
            <a:r>
              <a:rPr lang="en-IE" dirty="0" err="1" smtClean="0"/>
              <a:t>mhadra</a:t>
            </a:r>
            <a:r>
              <a:rPr lang="en-IE" dirty="0" smtClean="0"/>
              <a:t> </a:t>
            </a:r>
            <a:r>
              <a:rPr lang="en-IE" dirty="0" err="1" smtClean="0"/>
              <a:t>nach</a:t>
            </a:r>
            <a:r>
              <a:rPr lang="en-IE" dirty="0" smtClean="0"/>
              <a:t> </a:t>
            </a:r>
            <a:r>
              <a:rPr lang="en-IE" dirty="0" err="1" smtClean="0"/>
              <a:t>bhfuil</a:t>
            </a:r>
            <a:r>
              <a:rPr lang="en-IE" dirty="0" smtClean="0"/>
              <a:t> </a:t>
            </a:r>
            <a:r>
              <a:rPr lang="en-IE" dirty="0" err="1" smtClean="0"/>
              <a:t>aithne</a:t>
            </a:r>
            <a:r>
              <a:rPr lang="en-IE" dirty="0" smtClean="0"/>
              <a:t> </a:t>
            </a:r>
            <a:r>
              <a:rPr lang="en-IE" dirty="0" err="1" smtClean="0"/>
              <a:t>agat</a:t>
            </a:r>
            <a:r>
              <a:rPr lang="en-IE" dirty="0" smtClean="0"/>
              <a:t> air.  Mar </a:t>
            </a:r>
            <a:r>
              <a:rPr lang="en-IE" dirty="0" err="1" smtClean="0"/>
              <a:t>shampla</a:t>
            </a:r>
            <a:r>
              <a:rPr lang="en-IE" dirty="0" smtClean="0"/>
              <a:t>, is </a:t>
            </a:r>
            <a:r>
              <a:rPr lang="en-IE" dirty="0" err="1" smtClean="0"/>
              <a:t>féidir</a:t>
            </a:r>
            <a:r>
              <a:rPr lang="en-IE" dirty="0" smtClean="0"/>
              <a:t> go </a:t>
            </a:r>
            <a:r>
              <a:rPr lang="en-IE" dirty="0" err="1" smtClean="0"/>
              <a:t>ndéarfar</a:t>
            </a:r>
            <a:r>
              <a:rPr lang="en-IE" dirty="0" smtClean="0"/>
              <a:t> </a:t>
            </a:r>
            <a:r>
              <a:rPr lang="en-IE" dirty="0" err="1" smtClean="0"/>
              <a:t>leat</a:t>
            </a:r>
            <a:r>
              <a:rPr lang="en-IE" dirty="0" smtClean="0"/>
              <a:t> </a:t>
            </a:r>
            <a:r>
              <a:rPr lang="en-IE" dirty="0" err="1" smtClean="0"/>
              <a:t>céard</a:t>
            </a:r>
            <a:r>
              <a:rPr lang="en-IE" dirty="0" smtClean="0"/>
              <a:t> leis a </a:t>
            </a:r>
            <a:r>
              <a:rPr lang="en-IE" dirty="0" err="1" smtClean="0"/>
              <a:t>bhfuil</a:t>
            </a:r>
            <a:r>
              <a:rPr lang="en-IE" dirty="0" smtClean="0"/>
              <a:t> a </a:t>
            </a:r>
            <a:r>
              <a:rPr lang="en-IE" dirty="0" err="1" smtClean="0"/>
              <a:t>shaol</a:t>
            </a:r>
            <a:r>
              <a:rPr lang="en-IE" dirty="0" smtClean="0"/>
              <a:t> </a:t>
            </a:r>
            <a:r>
              <a:rPr lang="en-IE" dirty="0" err="1" smtClean="0"/>
              <a:t>cosúil</a:t>
            </a:r>
            <a:r>
              <a:rPr lang="en-IE" dirty="0" smtClean="0"/>
              <a:t>, </a:t>
            </a:r>
            <a:r>
              <a:rPr lang="en-IE" dirty="0" err="1" smtClean="0"/>
              <a:t>cén</a:t>
            </a:r>
            <a:r>
              <a:rPr lang="en-IE" dirty="0" smtClean="0"/>
              <a:t> </a:t>
            </a:r>
            <a:r>
              <a:rPr lang="en-IE" dirty="0" err="1" smtClean="0"/>
              <a:t>bia</a:t>
            </a:r>
            <a:r>
              <a:rPr lang="en-IE" dirty="0" smtClean="0"/>
              <a:t> </a:t>
            </a:r>
            <a:r>
              <a:rPr lang="en-IE" dirty="0" err="1" smtClean="0"/>
              <a:t>atá</a:t>
            </a:r>
            <a:r>
              <a:rPr lang="en-IE" dirty="0" smtClean="0"/>
              <a:t> </a:t>
            </a:r>
            <a:r>
              <a:rPr lang="en-IE" dirty="0" err="1" smtClean="0"/>
              <a:t>na</a:t>
            </a:r>
            <a:r>
              <a:rPr lang="en-IE" dirty="0" smtClean="0"/>
              <a:t> </a:t>
            </a:r>
            <a:r>
              <a:rPr lang="en-IE" dirty="0" err="1" smtClean="0"/>
              <a:t>húinéirí</a:t>
            </a:r>
            <a:r>
              <a:rPr lang="en-IE" dirty="0" smtClean="0"/>
              <a:t> a </a:t>
            </a:r>
            <a:r>
              <a:rPr lang="en-IE" dirty="0" err="1" smtClean="0"/>
              <a:t>thabhairt</a:t>
            </a:r>
            <a:r>
              <a:rPr lang="en-IE" dirty="0" smtClean="0"/>
              <a:t> </a:t>
            </a:r>
            <a:r>
              <a:rPr lang="en-IE" dirty="0" err="1" smtClean="0"/>
              <a:t>dó</a:t>
            </a:r>
            <a:r>
              <a:rPr lang="en-IE" dirty="0" smtClean="0"/>
              <a:t>, </a:t>
            </a:r>
            <a:r>
              <a:rPr lang="en-IE" dirty="0" err="1" smtClean="0"/>
              <a:t>cá</a:t>
            </a:r>
            <a:r>
              <a:rPr lang="en-IE" dirty="0" smtClean="0"/>
              <a:t> </a:t>
            </a:r>
            <a:r>
              <a:rPr lang="en-IE" dirty="0" err="1" smtClean="0"/>
              <a:t>mhéad</a:t>
            </a:r>
            <a:r>
              <a:rPr lang="en-IE" dirty="0" smtClean="0"/>
              <a:t> </a:t>
            </a:r>
            <a:r>
              <a:rPr lang="en-IE" dirty="0" err="1" smtClean="0"/>
              <a:t>aclaíochta</a:t>
            </a:r>
            <a:r>
              <a:rPr lang="en-IE" dirty="0" smtClean="0"/>
              <a:t> </a:t>
            </a:r>
            <a:r>
              <a:rPr lang="en-IE" dirty="0" err="1" smtClean="0"/>
              <a:t>atá</a:t>
            </a:r>
            <a:r>
              <a:rPr lang="en-IE" dirty="0" smtClean="0"/>
              <a:t> </a:t>
            </a:r>
            <a:r>
              <a:rPr lang="en-IE" dirty="0" err="1" smtClean="0"/>
              <a:t>siad</a:t>
            </a:r>
            <a:r>
              <a:rPr lang="en-IE" dirty="0" smtClean="0"/>
              <a:t> a </a:t>
            </a:r>
            <a:r>
              <a:rPr lang="en-IE" dirty="0" err="1" smtClean="0"/>
              <a:t>thabhairt</a:t>
            </a:r>
            <a:r>
              <a:rPr lang="en-IE" dirty="0" smtClean="0"/>
              <a:t> </a:t>
            </a:r>
            <a:r>
              <a:rPr lang="en-IE" dirty="0" err="1" smtClean="0"/>
              <a:t>dó</a:t>
            </a:r>
            <a:r>
              <a:rPr lang="en-IE" dirty="0" smtClean="0"/>
              <a:t> </a:t>
            </a:r>
            <a:r>
              <a:rPr lang="en-IE" dirty="0" err="1" smtClean="0"/>
              <a:t>agus</a:t>
            </a:r>
            <a:r>
              <a:rPr lang="en-IE" dirty="0" smtClean="0"/>
              <a:t> an </a:t>
            </a:r>
            <a:r>
              <a:rPr lang="en-IE" dirty="0" err="1" smtClean="0"/>
              <a:t>chaoi</a:t>
            </a:r>
            <a:r>
              <a:rPr lang="en-IE" dirty="0" smtClean="0"/>
              <a:t> a n-</a:t>
            </a:r>
            <a:r>
              <a:rPr lang="en-IE" dirty="0" err="1" smtClean="0"/>
              <a:t>iompraíonn</a:t>
            </a:r>
            <a:r>
              <a:rPr lang="en-IE" dirty="0" smtClean="0"/>
              <a:t> </a:t>
            </a:r>
            <a:r>
              <a:rPr lang="en-IE" dirty="0" err="1" smtClean="0"/>
              <a:t>sé</a:t>
            </a:r>
            <a:r>
              <a:rPr lang="en-IE" dirty="0" smtClean="0"/>
              <a:t> é </a:t>
            </a:r>
            <a:r>
              <a:rPr lang="en-IE" dirty="0" err="1" smtClean="0"/>
              <a:t>féin</a:t>
            </a:r>
            <a:r>
              <a:rPr lang="en-IE" dirty="0" smtClean="0"/>
              <a:t> </a:t>
            </a:r>
            <a:r>
              <a:rPr lang="en-IE" dirty="0" err="1" smtClean="0"/>
              <a:t>nuair</a:t>
            </a:r>
            <a:r>
              <a:rPr lang="en-IE" dirty="0" smtClean="0"/>
              <a:t> a </a:t>
            </a:r>
            <a:r>
              <a:rPr lang="en-IE" dirty="0" err="1" smtClean="0"/>
              <a:t>thugtar</a:t>
            </a:r>
            <a:r>
              <a:rPr lang="en-IE" dirty="0" smtClean="0"/>
              <a:t> </a:t>
            </a:r>
            <a:r>
              <a:rPr lang="en-IE" dirty="0" err="1" smtClean="0"/>
              <a:t>amach</a:t>
            </a:r>
            <a:r>
              <a:rPr lang="en-IE" dirty="0" smtClean="0"/>
              <a:t> ag </a:t>
            </a:r>
            <a:r>
              <a:rPr lang="en-IE" dirty="0" err="1" smtClean="0"/>
              <a:t>siúl</a:t>
            </a:r>
            <a:r>
              <a:rPr lang="en-IE" dirty="0" smtClean="0"/>
              <a:t> é. Is é an jab a </a:t>
            </a:r>
            <a:r>
              <a:rPr lang="en-IE" dirty="0" err="1" smtClean="0"/>
              <a:t>bheadh</a:t>
            </a:r>
            <a:r>
              <a:rPr lang="en-IE" dirty="0" smtClean="0"/>
              <a:t> </a:t>
            </a:r>
            <a:r>
              <a:rPr lang="en-IE" dirty="0" err="1" smtClean="0"/>
              <a:t>agat</a:t>
            </a:r>
            <a:r>
              <a:rPr lang="en-IE" dirty="0" smtClean="0"/>
              <a:t> </a:t>
            </a:r>
            <a:r>
              <a:rPr lang="en-IE" dirty="0" err="1" smtClean="0"/>
              <a:t>labhairt</a:t>
            </a:r>
            <a:r>
              <a:rPr lang="en-IE" dirty="0" smtClean="0"/>
              <a:t> leis an </a:t>
            </a:r>
            <a:r>
              <a:rPr lang="en-IE" dirty="0" err="1" smtClean="0"/>
              <a:t>múinteoir</a:t>
            </a:r>
            <a:r>
              <a:rPr lang="en-IE" dirty="0" smtClean="0"/>
              <a:t> </a:t>
            </a:r>
            <a:r>
              <a:rPr lang="en-IE" dirty="0" err="1" smtClean="0"/>
              <a:t>faoi</a:t>
            </a:r>
            <a:r>
              <a:rPr lang="en-IE" dirty="0" smtClean="0"/>
              <a:t> </a:t>
            </a:r>
            <a:r>
              <a:rPr lang="en-IE" dirty="0" err="1" smtClean="0"/>
              <a:t>cé</a:t>
            </a:r>
            <a:r>
              <a:rPr lang="en-IE" dirty="0" smtClean="0"/>
              <a:t> </a:t>
            </a:r>
            <a:r>
              <a:rPr lang="en-IE" dirty="0" err="1" smtClean="0"/>
              <a:t>acu</a:t>
            </a:r>
            <a:r>
              <a:rPr lang="en-IE" dirty="0" smtClean="0"/>
              <a:t> a </a:t>
            </a:r>
            <a:r>
              <a:rPr lang="en-IE" dirty="0" err="1" smtClean="0"/>
              <a:t>shíleann</a:t>
            </a:r>
            <a:r>
              <a:rPr lang="en-IE" dirty="0" smtClean="0"/>
              <a:t> </a:t>
            </a:r>
            <a:r>
              <a:rPr lang="en-IE" dirty="0" err="1" smtClean="0"/>
              <a:t>tú</a:t>
            </a:r>
            <a:r>
              <a:rPr lang="en-IE" dirty="0" smtClean="0"/>
              <a:t> </a:t>
            </a:r>
            <a:r>
              <a:rPr lang="en-IE" dirty="0" err="1" smtClean="0"/>
              <a:t>atáthar</a:t>
            </a:r>
            <a:r>
              <a:rPr lang="en-IE" dirty="0" smtClean="0"/>
              <a:t> ag </a:t>
            </a:r>
            <a:r>
              <a:rPr lang="en-IE" dirty="0" err="1" smtClean="0"/>
              <a:t>tabhairt</a:t>
            </a:r>
            <a:r>
              <a:rPr lang="en-IE" dirty="0" smtClean="0"/>
              <a:t> </a:t>
            </a:r>
            <a:r>
              <a:rPr lang="en-IE" dirty="0" err="1" smtClean="0"/>
              <a:t>aire</a:t>
            </a:r>
            <a:r>
              <a:rPr lang="en-IE" dirty="0" smtClean="0"/>
              <a:t> </a:t>
            </a:r>
            <a:r>
              <a:rPr lang="en-IE" dirty="0" err="1" smtClean="0"/>
              <a:t>mhaith</a:t>
            </a:r>
            <a:r>
              <a:rPr lang="en-IE" dirty="0" smtClean="0"/>
              <a:t> </a:t>
            </a:r>
            <a:r>
              <a:rPr lang="en-IE" dirty="0" err="1" smtClean="0"/>
              <a:t>dó</a:t>
            </a:r>
            <a:r>
              <a:rPr lang="en-IE" dirty="0" smtClean="0"/>
              <a:t> </a:t>
            </a:r>
            <a:r>
              <a:rPr lang="en-IE" dirty="0" err="1" smtClean="0"/>
              <a:t>nó</a:t>
            </a:r>
            <a:r>
              <a:rPr lang="en-IE" dirty="0" smtClean="0"/>
              <a:t> a </a:t>
            </a:r>
            <a:r>
              <a:rPr lang="en-IE" dirty="0" err="1" smtClean="0"/>
              <a:t>bheadh</a:t>
            </a:r>
            <a:r>
              <a:rPr lang="en-IE" dirty="0" smtClean="0"/>
              <a:t> </a:t>
            </a:r>
            <a:r>
              <a:rPr lang="en-IE" dirty="0" err="1" smtClean="0"/>
              <a:t>comhairle</a:t>
            </a:r>
            <a:r>
              <a:rPr lang="en-IE" dirty="0" smtClean="0"/>
              <a:t> </a:t>
            </a:r>
            <a:r>
              <a:rPr lang="en-IE" dirty="0" err="1" smtClean="0"/>
              <a:t>agat</a:t>
            </a:r>
            <a:r>
              <a:rPr lang="en-IE" dirty="0" smtClean="0"/>
              <a:t> do </a:t>
            </a:r>
            <a:r>
              <a:rPr lang="en-IE" dirty="0" err="1" smtClean="0"/>
              <a:t>na</a:t>
            </a:r>
            <a:r>
              <a:rPr lang="en-IE" dirty="0" smtClean="0"/>
              <a:t> </a:t>
            </a:r>
            <a:r>
              <a:rPr lang="en-IE" dirty="0" err="1" smtClean="0"/>
              <a:t>húinéirí</a:t>
            </a:r>
            <a:r>
              <a:rPr lang="en-IE" dirty="0" smtClean="0"/>
              <a:t> </a:t>
            </a:r>
            <a:r>
              <a:rPr lang="en-IE" dirty="0" err="1" smtClean="0"/>
              <a:t>chun</a:t>
            </a:r>
            <a:r>
              <a:rPr lang="en-IE" dirty="0" smtClean="0"/>
              <a:t> </a:t>
            </a:r>
            <a:r>
              <a:rPr lang="en-IE" dirty="0" err="1" smtClean="0"/>
              <a:t>saol</a:t>
            </a:r>
            <a:r>
              <a:rPr lang="en-IE" dirty="0" smtClean="0"/>
              <a:t> an </a:t>
            </a:r>
            <a:r>
              <a:rPr lang="en-IE" dirty="0" err="1" smtClean="0"/>
              <a:t>mhadra</a:t>
            </a:r>
            <a:r>
              <a:rPr lang="en-IE" dirty="0" smtClean="0"/>
              <a:t> a </a:t>
            </a:r>
            <a:r>
              <a:rPr lang="en-IE" dirty="0" err="1" smtClean="0"/>
              <a:t>fheabhsú</a:t>
            </a:r>
            <a:r>
              <a:rPr lang="en-IE" dirty="0" smtClean="0"/>
              <a:t>.  </a:t>
            </a:r>
          </a:p>
          <a:p>
            <a:r>
              <a:rPr lang="en-IE" dirty="0" smtClean="0"/>
              <a:t>An </a:t>
            </a:r>
            <a:r>
              <a:rPr lang="en-IE" dirty="0" err="1" smtClean="0"/>
              <a:t>rud</a:t>
            </a:r>
            <a:r>
              <a:rPr lang="en-IE" dirty="0" smtClean="0"/>
              <a:t> </a:t>
            </a:r>
            <a:r>
              <a:rPr lang="en-IE" dirty="0" err="1" smtClean="0"/>
              <a:t>eile</a:t>
            </a:r>
            <a:r>
              <a:rPr lang="en-IE" dirty="0" smtClean="0"/>
              <a:t> a </a:t>
            </a:r>
            <a:r>
              <a:rPr lang="en-IE" dirty="0" err="1" smtClean="0"/>
              <a:t>d’iarrfadh</a:t>
            </a:r>
            <a:r>
              <a:rPr lang="en-IE" dirty="0" smtClean="0"/>
              <a:t> do </a:t>
            </a:r>
            <a:r>
              <a:rPr lang="en-IE" dirty="0" err="1" smtClean="0"/>
              <a:t>mhúinteoir</a:t>
            </a:r>
            <a:r>
              <a:rPr lang="en-IE" dirty="0" smtClean="0"/>
              <a:t> ort a </a:t>
            </a:r>
            <a:r>
              <a:rPr lang="en-IE" dirty="0" err="1" smtClean="0"/>
              <a:t>dhéanamh</a:t>
            </a:r>
            <a:r>
              <a:rPr lang="en-IE" dirty="0" smtClean="0"/>
              <a:t> (</a:t>
            </a:r>
            <a:r>
              <a:rPr lang="en-IE" dirty="0" err="1" smtClean="0"/>
              <a:t>lena</a:t>
            </a:r>
            <a:r>
              <a:rPr lang="en-IE" dirty="0" smtClean="0"/>
              <a:t> </a:t>
            </a:r>
            <a:r>
              <a:rPr lang="en-IE" dirty="0" err="1" smtClean="0"/>
              <a:t>léiriú</a:t>
            </a:r>
            <a:r>
              <a:rPr lang="en-IE" dirty="0" smtClean="0"/>
              <a:t> </a:t>
            </a:r>
            <a:r>
              <a:rPr lang="en-IE" dirty="0" err="1" smtClean="0"/>
              <a:t>cá</a:t>
            </a:r>
            <a:r>
              <a:rPr lang="en-IE" dirty="0" smtClean="0"/>
              <a:t> </a:t>
            </a:r>
            <a:r>
              <a:rPr lang="en-IE" dirty="0" err="1" smtClean="0"/>
              <a:t>mhéad</a:t>
            </a:r>
            <a:r>
              <a:rPr lang="en-IE" dirty="0" smtClean="0"/>
              <a:t> </a:t>
            </a:r>
            <a:r>
              <a:rPr lang="en-IE" dirty="0" err="1" smtClean="0"/>
              <a:t>atá</a:t>
            </a:r>
            <a:r>
              <a:rPr lang="en-IE" dirty="0" smtClean="0"/>
              <a:t> </a:t>
            </a:r>
            <a:r>
              <a:rPr lang="en-IE" dirty="0" err="1" smtClean="0"/>
              <a:t>ar</a:t>
            </a:r>
            <a:r>
              <a:rPr lang="en-IE" dirty="0" smtClean="0"/>
              <a:t> </a:t>
            </a:r>
            <a:r>
              <a:rPr lang="en-IE" dirty="0" err="1" smtClean="0"/>
              <a:t>eolas</a:t>
            </a:r>
            <a:r>
              <a:rPr lang="en-IE" dirty="0" smtClean="0"/>
              <a:t> </a:t>
            </a:r>
            <a:r>
              <a:rPr lang="en-IE" dirty="0" err="1" smtClean="0"/>
              <a:t>agat</a:t>
            </a:r>
            <a:r>
              <a:rPr lang="en-IE" dirty="0" smtClean="0"/>
              <a:t>) cur </a:t>
            </a:r>
            <a:r>
              <a:rPr lang="en-IE" dirty="0" err="1" smtClean="0"/>
              <a:t>i</a:t>
            </a:r>
            <a:r>
              <a:rPr lang="en-IE" dirty="0" smtClean="0"/>
              <a:t> </a:t>
            </a:r>
            <a:r>
              <a:rPr lang="en-IE" dirty="0" err="1" smtClean="0"/>
              <a:t>láthair</a:t>
            </a:r>
            <a:r>
              <a:rPr lang="en-IE" dirty="0" smtClean="0"/>
              <a:t> a </a:t>
            </a:r>
            <a:r>
              <a:rPr lang="en-IE" dirty="0" err="1" smtClean="0"/>
              <a:t>thabhairt</a:t>
            </a:r>
            <a:r>
              <a:rPr lang="en-IE" dirty="0" smtClean="0"/>
              <a:t> </a:t>
            </a:r>
            <a:r>
              <a:rPr lang="en-IE" dirty="0" err="1" smtClean="0"/>
              <a:t>ar</a:t>
            </a:r>
            <a:r>
              <a:rPr lang="en-IE" dirty="0" smtClean="0"/>
              <a:t> </a:t>
            </a:r>
            <a:r>
              <a:rPr lang="en-IE" dirty="0" err="1" smtClean="0"/>
              <a:t>rud</a:t>
            </a:r>
            <a:r>
              <a:rPr lang="en-IE" dirty="0" smtClean="0"/>
              <a:t> </a:t>
            </a:r>
            <a:r>
              <a:rPr lang="en-IE" dirty="0" err="1" smtClean="0"/>
              <a:t>éigin</a:t>
            </a:r>
            <a:r>
              <a:rPr lang="en-IE" dirty="0" smtClean="0"/>
              <a:t> a </a:t>
            </a:r>
            <a:r>
              <a:rPr lang="en-IE" dirty="0" err="1" smtClean="0"/>
              <a:t>d’fhoghlaim</a:t>
            </a:r>
            <a:r>
              <a:rPr lang="en-IE" dirty="0" smtClean="0"/>
              <a:t> </a:t>
            </a:r>
            <a:r>
              <a:rPr lang="en-IE" dirty="0" err="1" smtClean="0"/>
              <a:t>tú</a:t>
            </a:r>
            <a:r>
              <a:rPr lang="en-IE" dirty="0" smtClean="0"/>
              <a:t> le </a:t>
            </a:r>
            <a:r>
              <a:rPr lang="en-IE" dirty="0" err="1" smtClean="0"/>
              <a:t>linn</a:t>
            </a:r>
            <a:r>
              <a:rPr lang="en-IE" dirty="0" smtClean="0"/>
              <a:t> an </a:t>
            </a:r>
            <a:r>
              <a:rPr lang="en-IE" dirty="0" err="1" smtClean="0"/>
              <a:t>chúrsa</a:t>
            </a:r>
            <a:r>
              <a:rPr lang="en-IE" dirty="0" smtClean="0"/>
              <a:t>.  </a:t>
            </a:r>
            <a:r>
              <a:rPr lang="en-IE" dirty="0" err="1" smtClean="0"/>
              <a:t>B’fhéidir</a:t>
            </a:r>
            <a:r>
              <a:rPr lang="en-IE" dirty="0" smtClean="0"/>
              <a:t> </a:t>
            </a:r>
            <a:r>
              <a:rPr lang="en-IE" dirty="0" err="1" smtClean="0"/>
              <a:t>gurb</a:t>
            </a:r>
            <a:r>
              <a:rPr lang="en-IE" dirty="0" smtClean="0"/>
              <a:t> </a:t>
            </a:r>
            <a:r>
              <a:rPr lang="en-IE" dirty="0" err="1" smtClean="0"/>
              <a:t>éard</a:t>
            </a:r>
            <a:r>
              <a:rPr lang="en-IE" dirty="0" smtClean="0"/>
              <a:t> a </a:t>
            </a:r>
            <a:r>
              <a:rPr lang="en-IE" dirty="0" err="1" smtClean="0"/>
              <a:t>bheadh</a:t>
            </a:r>
            <a:r>
              <a:rPr lang="en-IE" dirty="0" smtClean="0"/>
              <a:t> </a:t>
            </a:r>
            <a:r>
              <a:rPr lang="en-IE" dirty="0" err="1" smtClean="0"/>
              <a:t>ann</a:t>
            </a:r>
            <a:r>
              <a:rPr lang="en-IE" dirty="0" smtClean="0"/>
              <a:t> a </a:t>
            </a:r>
            <a:r>
              <a:rPr lang="en-IE" dirty="0" err="1" smtClean="0"/>
              <a:t>insint</a:t>
            </a:r>
            <a:r>
              <a:rPr lang="en-IE" dirty="0" smtClean="0"/>
              <a:t> do </a:t>
            </a:r>
            <a:r>
              <a:rPr lang="en-IE" dirty="0" err="1" smtClean="0"/>
              <a:t>scoláirí</a:t>
            </a:r>
            <a:r>
              <a:rPr lang="en-IE" dirty="0" smtClean="0"/>
              <a:t> </a:t>
            </a:r>
            <a:r>
              <a:rPr lang="en-IE" dirty="0" err="1" smtClean="0"/>
              <a:t>eile</a:t>
            </a:r>
            <a:r>
              <a:rPr lang="en-IE" dirty="0" smtClean="0"/>
              <a:t> </a:t>
            </a:r>
            <a:r>
              <a:rPr lang="en-IE" dirty="0" err="1" smtClean="0"/>
              <a:t>faoin</a:t>
            </a:r>
            <a:r>
              <a:rPr lang="en-IE" dirty="0" smtClean="0"/>
              <a:t> </a:t>
            </a:r>
            <a:r>
              <a:rPr lang="en-IE" dirty="0" err="1" smtClean="0"/>
              <a:t>suirbhé</a:t>
            </a:r>
            <a:r>
              <a:rPr lang="en-IE" dirty="0" smtClean="0"/>
              <a:t> a </a:t>
            </a:r>
            <a:r>
              <a:rPr lang="en-IE" dirty="0" err="1" smtClean="0"/>
              <a:t>rinne</a:t>
            </a:r>
            <a:r>
              <a:rPr lang="en-IE" dirty="0" smtClean="0"/>
              <a:t> </a:t>
            </a:r>
            <a:r>
              <a:rPr lang="en-IE" dirty="0" err="1" smtClean="0"/>
              <a:t>tú</a:t>
            </a:r>
            <a:r>
              <a:rPr lang="en-IE" dirty="0" smtClean="0"/>
              <a:t> – </a:t>
            </a:r>
            <a:r>
              <a:rPr lang="en-IE" dirty="0" err="1" smtClean="0"/>
              <a:t>céard</a:t>
            </a:r>
            <a:r>
              <a:rPr lang="en-IE" dirty="0" smtClean="0"/>
              <a:t> </a:t>
            </a:r>
            <a:r>
              <a:rPr lang="en-IE" dirty="0" err="1" smtClean="0"/>
              <a:t>iad</a:t>
            </a:r>
            <a:r>
              <a:rPr lang="en-IE" dirty="0" smtClean="0"/>
              <a:t> </a:t>
            </a:r>
            <a:r>
              <a:rPr lang="en-IE" dirty="0" err="1" smtClean="0"/>
              <a:t>na</a:t>
            </a:r>
            <a:r>
              <a:rPr lang="en-IE" dirty="0" smtClean="0"/>
              <a:t> </a:t>
            </a:r>
            <a:r>
              <a:rPr lang="en-IE" dirty="0" err="1" smtClean="0"/>
              <a:t>ceisteanna</a:t>
            </a:r>
            <a:r>
              <a:rPr lang="en-IE" dirty="0" smtClean="0"/>
              <a:t> a </a:t>
            </a:r>
            <a:r>
              <a:rPr lang="en-IE" dirty="0" err="1" smtClean="0"/>
              <a:t>chuir</a:t>
            </a:r>
            <a:r>
              <a:rPr lang="en-IE" dirty="0" smtClean="0"/>
              <a:t> </a:t>
            </a:r>
            <a:r>
              <a:rPr lang="en-IE" dirty="0" err="1" smtClean="0"/>
              <a:t>tú</a:t>
            </a:r>
            <a:r>
              <a:rPr lang="en-IE" dirty="0" smtClean="0"/>
              <a:t>, </a:t>
            </a:r>
            <a:r>
              <a:rPr lang="en-IE" dirty="0" err="1" smtClean="0"/>
              <a:t>cé</a:t>
            </a:r>
            <a:r>
              <a:rPr lang="en-IE" dirty="0" smtClean="0"/>
              <a:t> a </a:t>
            </a:r>
            <a:r>
              <a:rPr lang="en-IE" dirty="0" err="1" smtClean="0"/>
              <a:t>cheistigh</a:t>
            </a:r>
            <a:r>
              <a:rPr lang="en-IE" dirty="0" smtClean="0"/>
              <a:t> </a:t>
            </a:r>
            <a:r>
              <a:rPr lang="en-IE" dirty="0" err="1" smtClean="0"/>
              <a:t>tú</a:t>
            </a:r>
            <a:r>
              <a:rPr lang="en-IE" dirty="0" smtClean="0"/>
              <a:t> </a:t>
            </a:r>
            <a:r>
              <a:rPr lang="en-IE" dirty="0" err="1" smtClean="0"/>
              <a:t>agus</a:t>
            </a:r>
            <a:r>
              <a:rPr lang="en-IE" dirty="0" smtClean="0"/>
              <a:t> </a:t>
            </a:r>
            <a:r>
              <a:rPr lang="en-IE" dirty="0" err="1" smtClean="0"/>
              <a:t>céard</a:t>
            </a:r>
            <a:r>
              <a:rPr lang="en-IE" dirty="0" smtClean="0"/>
              <a:t> a </a:t>
            </a:r>
            <a:r>
              <a:rPr lang="en-IE" dirty="0" err="1" smtClean="0"/>
              <a:t>fuair</a:t>
            </a:r>
            <a:r>
              <a:rPr lang="en-IE" dirty="0" smtClean="0"/>
              <a:t> </a:t>
            </a:r>
            <a:r>
              <a:rPr lang="en-IE" dirty="0" err="1" smtClean="0"/>
              <a:t>tú</a:t>
            </a:r>
            <a:r>
              <a:rPr lang="en-IE" dirty="0" smtClean="0"/>
              <a:t> </a:t>
            </a:r>
            <a:r>
              <a:rPr lang="en-IE" dirty="0" err="1" smtClean="0"/>
              <a:t>amach</a:t>
            </a:r>
            <a:r>
              <a:rPr lang="en-IE" dirty="0" smtClean="0"/>
              <a:t>. SIN NÓ </a:t>
            </a:r>
            <a:r>
              <a:rPr lang="en-IE" dirty="0" err="1" smtClean="0"/>
              <a:t>b’fhéidir</a:t>
            </a:r>
            <a:r>
              <a:rPr lang="en-IE" dirty="0" smtClean="0"/>
              <a:t> </a:t>
            </a:r>
            <a:r>
              <a:rPr lang="en-IE" dirty="0" err="1" smtClean="0"/>
              <a:t>gur</a:t>
            </a:r>
            <a:r>
              <a:rPr lang="en-IE" dirty="0" smtClean="0"/>
              <a:t> </a:t>
            </a:r>
            <a:r>
              <a:rPr lang="en-IE" dirty="0" err="1" smtClean="0"/>
              <a:t>léiriú</a:t>
            </a:r>
            <a:r>
              <a:rPr lang="en-IE" dirty="0" smtClean="0"/>
              <a:t> a </a:t>
            </a:r>
            <a:r>
              <a:rPr lang="en-IE" dirty="0" err="1" smtClean="0"/>
              <a:t>bheadh</a:t>
            </a:r>
            <a:r>
              <a:rPr lang="en-IE" dirty="0" smtClean="0"/>
              <a:t> </a:t>
            </a:r>
            <a:r>
              <a:rPr lang="en-IE" dirty="0" err="1" smtClean="0"/>
              <a:t>ann</a:t>
            </a:r>
            <a:r>
              <a:rPr lang="en-IE" dirty="0" smtClean="0"/>
              <a:t> a </a:t>
            </a:r>
            <a:r>
              <a:rPr lang="en-IE" dirty="0" err="1" smtClean="0"/>
              <a:t>rinne</a:t>
            </a:r>
            <a:r>
              <a:rPr lang="en-IE" dirty="0" smtClean="0"/>
              <a:t> </a:t>
            </a:r>
            <a:r>
              <a:rPr lang="en-IE" dirty="0" err="1" smtClean="0"/>
              <a:t>tú</a:t>
            </a:r>
            <a:r>
              <a:rPr lang="en-IE" dirty="0" smtClean="0"/>
              <a:t> (le </a:t>
            </a:r>
            <a:r>
              <a:rPr lang="en-IE" dirty="0" err="1" smtClean="0"/>
              <a:t>cabhair</a:t>
            </a:r>
            <a:r>
              <a:rPr lang="en-IE" dirty="0" smtClean="0"/>
              <a:t> </a:t>
            </a:r>
            <a:r>
              <a:rPr lang="en-IE" dirty="0" err="1" smtClean="0"/>
              <a:t>éigin</a:t>
            </a:r>
            <a:r>
              <a:rPr lang="en-IE" dirty="0" smtClean="0"/>
              <a:t>) </a:t>
            </a:r>
            <a:r>
              <a:rPr lang="en-IE" dirty="0" err="1" smtClean="0"/>
              <a:t>ar</a:t>
            </a:r>
            <a:r>
              <a:rPr lang="en-IE" dirty="0" smtClean="0"/>
              <a:t> </a:t>
            </a:r>
            <a:r>
              <a:rPr lang="en-IE" dirty="0" err="1" smtClean="0"/>
              <a:t>ríomhaire</a:t>
            </a:r>
            <a:r>
              <a:rPr lang="en-IE" dirty="0" smtClean="0"/>
              <a:t> a </a:t>
            </a:r>
            <a:r>
              <a:rPr lang="en-IE" dirty="0" err="1" smtClean="0"/>
              <a:t>bhaineann</a:t>
            </a:r>
            <a:r>
              <a:rPr lang="en-IE" dirty="0" smtClean="0"/>
              <a:t> le </a:t>
            </a:r>
            <a:r>
              <a:rPr lang="en-IE" dirty="0" err="1" smtClean="0"/>
              <a:t>pór</a:t>
            </a:r>
            <a:r>
              <a:rPr lang="en-IE" dirty="0" smtClean="0"/>
              <a:t> do </a:t>
            </a:r>
            <a:r>
              <a:rPr lang="en-IE" dirty="0" err="1" smtClean="0"/>
              <a:t>mhadra</a:t>
            </a:r>
            <a:r>
              <a:rPr lang="en-IE" dirty="0" smtClean="0"/>
              <a:t> </a:t>
            </a:r>
            <a:r>
              <a:rPr lang="en-IE" dirty="0" err="1" smtClean="0"/>
              <a:t>féin</a:t>
            </a:r>
            <a:r>
              <a:rPr lang="en-IE" dirty="0" smtClean="0"/>
              <a:t>.</a:t>
            </a: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5</a:t>
            </a:fld>
            <a:endParaRPr lang="en-IE"/>
          </a:p>
        </p:txBody>
      </p:sp>
    </p:spTree>
    <p:extLst>
      <p:ext uri="{BB962C8B-B14F-4D97-AF65-F5344CB8AC3E}">
        <p14:creationId xmlns:p14="http://schemas.microsoft.com/office/powerpoint/2010/main" val="127056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err="1" smtClean="0"/>
              <a:t>Anois</a:t>
            </a:r>
            <a:r>
              <a:rPr lang="en-IE" dirty="0" smtClean="0"/>
              <a:t> ó </a:t>
            </a:r>
            <a:r>
              <a:rPr lang="en-IE" dirty="0" err="1" smtClean="0"/>
              <a:t>mhínigh</a:t>
            </a:r>
            <a:r>
              <a:rPr lang="en-IE" dirty="0" smtClean="0"/>
              <a:t> do </a:t>
            </a:r>
            <a:r>
              <a:rPr lang="en-IE" dirty="0" err="1" smtClean="0"/>
              <a:t>mhúinteoir</a:t>
            </a:r>
            <a:r>
              <a:rPr lang="en-IE" dirty="0" smtClean="0"/>
              <a:t> </a:t>
            </a:r>
            <a:r>
              <a:rPr lang="en-IE" dirty="0" err="1" smtClean="0"/>
              <a:t>duit</a:t>
            </a:r>
            <a:r>
              <a:rPr lang="en-IE" dirty="0" smtClean="0"/>
              <a:t> </a:t>
            </a:r>
            <a:r>
              <a:rPr lang="en-IE" dirty="0" err="1" smtClean="0"/>
              <a:t>na</a:t>
            </a:r>
            <a:r>
              <a:rPr lang="en-IE" dirty="0" smtClean="0"/>
              <a:t> </a:t>
            </a:r>
            <a:r>
              <a:rPr lang="en-IE" dirty="0" err="1" smtClean="0"/>
              <a:t>smaointe</a:t>
            </a:r>
            <a:r>
              <a:rPr lang="en-IE" dirty="0" smtClean="0"/>
              <a:t> </a:t>
            </a:r>
            <a:r>
              <a:rPr lang="en-IE" dirty="0" err="1" smtClean="0"/>
              <a:t>atá</a:t>
            </a:r>
            <a:r>
              <a:rPr lang="en-IE" dirty="0" smtClean="0"/>
              <a:t> </a:t>
            </a:r>
            <a:r>
              <a:rPr lang="en-IE" dirty="0" err="1" smtClean="0"/>
              <a:t>againn</a:t>
            </a:r>
            <a:r>
              <a:rPr lang="en-IE" dirty="0" smtClean="0"/>
              <a:t> don </a:t>
            </a:r>
            <a:r>
              <a:rPr lang="en-IE" dirty="0" err="1" smtClean="0"/>
              <a:t>chúrsa</a:t>
            </a:r>
            <a:r>
              <a:rPr lang="en-IE" dirty="0" smtClean="0"/>
              <a:t> </a:t>
            </a:r>
            <a:r>
              <a:rPr lang="en-IE" dirty="0" err="1" smtClean="0"/>
              <a:t>seo</a:t>
            </a:r>
            <a:r>
              <a:rPr lang="en-IE" dirty="0" smtClean="0"/>
              <a:t> </a:t>
            </a:r>
            <a:r>
              <a:rPr lang="en-IE" dirty="0" err="1" smtClean="0"/>
              <a:t>ba</a:t>
            </a:r>
            <a:r>
              <a:rPr lang="en-IE" dirty="0" smtClean="0"/>
              <a:t> </a:t>
            </a:r>
            <a:r>
              <a:rPr lang="en-IE" dirty="0" err="1" smtClean="0"/>
              <a:t>mhór</a:t>
            </a:r>
            <a:r>
              <a:rPr lang="en-IE" dirty="0" smtClean="0"/>
              <a:t> </a:t>
            </a:r>
            <a:r>
              <a:rPr lang="en-IE" dirty="0" err="1" smtClean="0"/>
              <a:t>againn</a:t>
            </a:r>
            <a:r>
              <a:rPr lang="en-IE" dirty="0" smtClean="0"/>
              <a:t> </a:t>
            </a:r>
            <a:r>
              <a:rPr lang="en-IE" dirty="0" err="1" smtClean="0"/>
              <a:t>dá</a:t>
            </a:r>
            <a:r>
              <a:rPr lang="en-IE" dirty="0" smtClean="0"/>
              <a:t> n-</a:t>
            </a:r>
            <a:r>
              <a:rPr lang="en-IE" dirty="0" err="1" smtClean="0"/>
              <a:t>inseofá</a:t>
            </a:r>
            <a:r>
              <a:rPr lang="en-IE" dirty="0" smtClean="0"/>
              <a:t> </a:t>
            </a:r>
            <a:r>
              <a:rPr lang="en-IE" dirty="0" err="1" smtClean="0"/>
              <a:t>dúinn</a:t>
            </a:r>
            <a:r>
              <a:rPr lang="en-IE" dirty="0" smtClean="0"/>
              <a:t>:</a:t>
            </a:r>
          </a:p>
          <a:p>
            <a:r>
              <a:rPr lang="en-IE" dirty="0" smtClean="0"/>
              <a:t>•	</a:t>
            </a:r>
            <a:r>
              <a:rPr lang="en-IE" dirty="0" err="1" smtClean="0"/>
              <a:t>Céard</a:t>
            </a:r>
            <a:r>
              <a:rPr lang="en-IE" dirty="0" smtClean="0"/>
              <a:t> </a:t>
            </a:r>
            <a:r>
              <a:rPr lang="en-IE" dirty="0" err="1" smtClean="0"/>
              <a:t>faoi</a:t>
            </a:r>
            <a:r>
              <a:rPr lang="en-IE" dirty="0" smtClean="0"/>
              <a:t> a </a:t>
            </a:r>
            <a:r>
              <a:rPr lang="en-IE" dirty="0" err="1" smtClean="0"/>
              <a:t>bhfuil</a:t>
            </a:r>
            <a:r>
              <a:rPr lang="en-IE" dirty="0" smtClean="0"/>
              <a:t> </a:t>
            </a:r>
            <a:r>
              <a:rPr lang="en-IE" dirty="0" err="1" smtClean="0"/>
              <a:t>tú</a:t>
            </a:r>
            <a:r>
              <a:rPr lang="en-IE" dirty="0" smtClean="0"/>
              <a:t> </a:t>
            </a:r>
            <a:r>
              <a:rPr lang="en-IE" dirty="0" err="1" smtClean="0"/>
              <a:t>sásta</a:t>
            </a:r>
            <a:r>
              <a:rPr lang="en-IE" dirty="0" smtClean="0"/>
              <a:t> </a:t>
            </a:r>
            <a:r>
              <a:rPr lang="en-IE" dirty="0" err="1" smtClean="0"/>
              <a:t>agus</a:t>
            </a:r>
            <a:r>
              <a:rPr lang="en-IE" dirty="0" smtClean="0"/>
              <a:t>/</a:t>
            </a:r>
            <a:r>
              <a:rPr lang="en-IE" dirty="0" err="1" smtClean="0"/>
              <a:t>nó</a:t>
            </a:r>
            <a:r>
              <a:rPr lang="en-IE" dirty="0" smtClean="0"/>
              <a:t> </a:t>
            </a:r>
            <a:r>
              <a:rPr lang="en-IE" dirty="0" err="1" smtClean="0"/>
              <a:t>sona</a:t>
            </a:r>
            <a:r>
              <a:rPr lang="en-IE" dirty="0" smtClean="0"/>
              <a:t> a </a:t>
            </a:r>
            <a:r>
              <a:rPr lang="en-IE" dirty="0" err="1" smtClean="0"/>
              <a:t>fheiceáil</a:t>
            </a:r>
            <a:r>
              <a:rPr lang="en-IE" dirty="0" smtClean="0"/>
              <a:t> </a:t>
            </a:r>
            <a:r>
              <a:rPr lang="en-IE" dirty="0" err="1" smtClean="0"/>
              <a:t>sa</a:t>
            </a:r>
            <a:r>
              <a:rPr lang="en-IE" dirty="0" smtClean="0"/>
              <a:t> </a:t>
            </a:r>
            <a:r>
              <a:rPr lang="en-IE" dirty="0" err="1" smtClean="0"/>
              <a:t>chúrsa</a:t>
            </a:r>
            <a:endParaRPr lang="en-IE" dirty="0" smtClean="0"/>
          </a:p>
          <a:p>
            <a:r>
              <a:rPr lang="en-IE" dirty="0" smtClean="0"/>
              <a:t>•	</a:t>
            </a:r>
            <a:r>
              <a:rPr lang="en-IE" dirty="0" err="1" smtClean="0"/>
              <a:t>Céard</a:t>
            </a:r>
            <a:r>
              <a:rPr lang="en-IE" dirty="0" smtClean="0"/>
              <a:t> </a:t>
            </a:r>
            <a:r>
              <a:rPr lang="en-IE" dirty="0" err="1" smtClean="0"/>
              <a:t>ar</a:t>
            </a:r>
            <a:r>
              <a:rPr lang="en-IE" dirty="0" smtClean="0"/>
              <a:t> </a:t>
            </a:r>
            <a:r>
              <a:rPr lang="en-IE" dirty="0" err="1" smtClean="0"/>
              <a:t>mhaith</a:t>
            </a:r>
            <a:r>
              <a:rPr lang="en-IE" dirty="0" smtClean="0"/>
              <a:t> </a:t>
            </a:r>
            <a:r>
              <a:rPr lang="en-IE" dirty="0" err="1" smtClean="0"/>
              <a:t>leat</a:t>
            </a:r>
            <a:r>
              <a:rPr lang="en-IE" dirty="0" smtClean="0"/>
              <a:t> </a:t>
            </a:r>
            <a:r>
              <a:rPr lang="en-IE" dirty="0" err="1" smtClean="0"/>
              <a:t>níos</a:t>
            </a:r>
            <a:r>
              <a:rPr lang="en-IE" dirty="0" smtClean="0"/>
              <a:t> </a:t>
            </a:r>
            <a:r>
              <a:rPr lang="en-IE" dirty="0" err="1" smtClean="0"/>
              <a:t>mó</a:t>
            </a:r>
            <a:r>
              <a:rPr lang="en-IE" dirty="0" smtClean="0"/>
              <a:t> de</a:t>
            </a:r>
          </a:p>
          <a:p>
            <a:r>
              <a:rPr lang="en-IE" dirty="0" smtClean="0"/>
              <a:t>•	Aon </a:t>
            </a:r>
            <a:r>
              <a:rPr lang="en-IE" dirty="0" err="1" smtClean="0"/>
              <a:t>rud</a:t>
            </a:r>
            <a:r>
              <a:rPr lang="en-IE" dirty="0" smtClean="0"/>
              <a:t> </a:t>
            </a:r>
            <a:r>
              <a:rPr lang="en-IE" dirty="0" err="1" smtClean="0"/>
              <a:t>ar</a:t>
            </a:r>
            <a:r>
              <a:rPr lang="en-IE" dirty="0" smtClean="0"/>
              <a:t> </a:t>
            </a:r>
            <a:r>
              <a:rPr lang="en-IE" dirty="0" err="1" smtClean="0"/>
              <a:t>mhaith</a:t>
            </a:r>
            <a:r>
              <a:rPr lang="en-IE" dirty="0" smtClean="0"/>
              <a:t> </a:t>
            </a:r>
            <a:r>
              <a:rPr lang="en-IE" dirty="0" err="1" smtClean="0"/>
              <a:t>leat</a:t>
            </a:r>
            <a:r>
              <a:rPr lang="en-IE" dirty="0" smtClean="0"/>
              <a:t> </a:t>
            </a:r>
            <a:r>
              <a:rPr lang="en-IE" dirty="0" err="1" smtClean="0"/>
              <a:t>níos</a:t>
            </a:r>
            <a:r>
              <a:rPr lang="en-IE" dirty="0" smtClean="0"/>
              <a:t> </a:t>
            </a:r>
            <a:r>
              <a:rPr lang="en-IE" dirty="0" err="1" smtClean="0"/>
              <a:t>lú</a:t>
            </a:r>
            <a:r>
              <a:rPr lang="en-IE" dirty="0" smtClean="0"/>
              <a:t> de</a:t>
            </a:r>
          </a:p>
          <a:p>
            <a:r>
              <a:rPr lang="en-IE" dirty="0" smtClean="0"/>
              <a:t>•	</a:t>
            </a:r>
            <a:r>
              <a:rPr lang="en-IE" dirty="0" err="1" smtClean="0"/>
              <a:t>Céard</a:t>
            </a:r>
            <a:r>
              <a:rPr lang="en-IE" dirty="0" smtClean="0"/>
              <a:t> a </a:t>
            </a:r>
            <a:r>
              <a:rPr lang="en-IE" dirty="0" err="1" smtClean="0"/>
              <a:t>shíleann</a:t>
            </a:r>
            <a:r>
              <a:rPr lang="en-IE" dirty="0" smtClean="0"/>
              <a:t> </a:t>
            </a:r>
            <a:r>
              <a:rPr lang="en-IE" dirty="0" err="1" smtClean="0"/>
              <a:t>tú</a:t>
            </a:r>
            <a:r>
              <a:rPr lang="en-IE" dirty="0" smtClean="0"/>
              <a:t> </a:t>
            </a:r>
            <a:r>
              <a:rPr lang="en-IE" dirty="0" err="1" smtClean="0"/>
              <a:t>faoi</a:t>
            </a:r>
            <a:r>
              <a:rPr lang="en-IE" dirty="0" smtClean="0"/>
              <a:t> </a:t>
            </a:r>
            <a:r>
              <a:rPr lang="en-IE" dirty="0" err="1" smtClean="0"/>
              <a:t>na</a:t>
            </a:r>
            <a:r>
              <a:rPr lang="en-IE" dirty="0" smtClean="0"/>
              <a:t> </a:t>
            </a:r>
            <a:r>
              <a:rPr lang="en-IE" dirty="0" err="1" smtClean="0"/>
              <a:t>gníomhaíochtaí</a:t>
            </a:r>
            <a:r>
              <a:rPr lang="en-IE" dirty="0" smtClean="0"/>
              <a:t> </a:t>
            </a:r>
            <a:r>
              <a:rPr lang="en-IE" dirty="0" err="1" smtClean="0"/>
              <a:t>measúnaithe</a:t>
            </a:r>
            <a:r>
              <a:rPr lang="en-IE" dirty="0" smtClean="0"/>
              <a:t> a </a:t>
            </a:r>
            <a:r>
              <a:rPr lang="en-IE" dirty="0" err="1" smtClean="0"/>
              <a:t>d’iarrfaí</a:t>
            </a:r>
            <a:r>
              <a:rPr lang="en-IE" dirty="0" smtClean="0"/>
              <a:t> ort a </a:t>
            </a:r>
            <a:r>
              <a:rPr lang="en-IE" dirty="0" err="1" smtClean="0"/>
              <a:t>dhéanamh</a:t>
            </a:r>
            <a:endParaRPr lang="en-IE" dirty="0" smtClean="0"/>
          </a:p>
          <a:p>
            <a:r>
              <a:rPr lang="en-IE" dirty="0" smtClean="0"/>
              <a:t>•	</a:t>
            </a:r>
            <a:r>
              <a:rPr lang="en-IE" dirty="0" err="1" smtClean="0"/>
              <a:t>D’iarrfaimis</a:t>
            </a:r>
            <a:r>
              <a:rPr lang="en-IE" dirty="0" smtClean="0"/>
              <a:t> </a:t>
            </a:r>
            <a:r>
              <a:rPr lang="en-IE" dirty="0" err="1" smtClean="0"/>
              <a:t>ar</a:t>
            </a:r>
            <a:r>
              <a:rPr lang="en-IE" dirty="0" smtClean="0"/>
              <a:t> </a:t>
            </a:r>
            <a:r>
              <a:rPr lang="en-IE" dirty="0" err="1" smtClean="0"/>
              <a:t>na</a:t>
            </a:r>
            <a:r>
              <a:rPr lang="en-IE" dirty="0" smtClean="0"/>
              <a:t> </a:t>
            </a:r>
            <a:r>
              <a:rPr lang="en-IE" dirty="0" err="1" smtClean="0"/>
              <a:t>múinteoirí</a:t>
            </a:r>
            <a:r>
              <a:rPr lang="en-IE" dirty="0" smtClean="0"/>
              <a:t> an </a:t>
            </a:r>
            <a:r>
              <a:rPr lang="en-IE" dirty="0" err="1" smtClean="0"/>
              <a:t>suirbhé</a:t>
            </a:r>
            <a:r>
              <a:rPr lang="en-IE" dirty="0" smtClean="0"/>
              <a:t> </a:t>
            </a:r>
            <a:r>
              <a:rPr lang="en-IE" dirty="0" err="1" smtClean="0"/>
              <a:t>Chomhairliúchán</a:t>
            </a:r>
            <a:r>
              <a:rPr lang="en-IE" dirty="0" smtClean="0"/>
              <a:t> do </a:t>
            </a:r>
            <a:r>
              <a:rPr lang="en-IE" dirty="0" err="1" smtClean="0"/>
              <a:t>Scoláirí</a:t>
            </a:r>
            <a:r>
              <a:rPr lang="en-IE" dirty="0" smtClean="0"/>
              <a:t> a </a:t>
            </a:r>
            <a:r>
              <a:rPr lang="en-IE" dirty="0" err="1" smtClean="0"/>
              <a:t>chomhlánú</a:t>
            </a:r>
            <a:r>
              <a:rPr lang="en-IE" dirty="0" smtClean="0"/>
              <a:t> </a:t>
            </a:r>
            <a:r>
              <a:rPr lang="en-IE" dirty="0" err="1" smtClean="0"/>
              <a:t>anseo</a:t>
            </a:r>
            <a:r>
              <a:rPr lang="en-IE" dirty="0" smtClean="0"/>
              <a:t> </a:t>
            </a:r>
            <a:r>
              <a:rPr lang="en-IE" dirty="0" smtClean="0">
                <a:hlinkClick r:id="rId3"/>
              </a:rPr>
              <a:t>https://www.surveymonkey.com/s/StudentConsultationaboutShortCourse</a:t>
            </a:r>
            <a:endParaRPr lang="en-IE" dirty="0" smtClean="0"/>
          </a:p>
          <a:p>
            <a:pPr marL="171450" indent="-171450">
              <a:buFont typeface="Arial" panose="020B0604020202020204" pitchFamily="34" charset="0"/>
              <a:buChar char="•"/>
            </a:pPr>
            <a:r>
              <a:rPr lang="en-IE" dirty="0" smtClean="0"/>
              <a:t>•	</a:t>
            </a:r>
            <a:r>
              <a:rPr lang="en-IE" dirty="0" err="1" smtClean="0"/>
              <a:t>Nuair</a:t>
            </a:r>
            <a:r>
              <a:rPr lang="en-IE" dirty="0" smtClean="0"/>
              <a:t> a </a:t>
            </a:r>
            <a:r>
              <a:rPr lang="en-IE" dirty="0" err="1" smtClean="0"/>
              <a:t>bheadh</a:t>
            </a:r>
            <a:r>
              <a:rPr lang="en-IE" dirty="0" smtClean="0"/>
              <a:t> </a:t>
            </a:r>
            <a:r>
              <a:rPr lang="en-IE" dirty="0" err="1" smtClean="0"/>
              <a:t>aiseolas</a:t>
            </a:r>
            <a:r>
              <a:rPr lang="en-IE" dirty="0" smtClean="0"/>
              <a:t> </a:t>
            </a:r>
            <a:r>
              <a:rPr lang="en-IE" dirty="0" err="1" smtClean="0"/>
              <a:t>bailithe</a:t>
            </a:r>
            <a:r>
              <a:rPr lang="en-IE" dirty="0" smtClean="0"/>
              <a:t> </a:t>
            </a:r>
            <a:r>
              <a:rPr lang="en-IE" dirty="0" err="1" smtClean="0"/>
              <a:t>acu</a:t>
            </a:r>
            <a:r>
              <a:rPr lang="en-IE" dirty="0" smtClean="0"/>
              <a:t> ó </a:t>
            </a:r>
            <a:r>
              <a:rPr lang="en-IE" dirty="0" err="1" smtClean="0"/>
              <a:t>na</a:t>
            </a:r>
            <a:r>
              <a:rPr lang="en-IE" dirty="0" smtClean="0"/>
              <a:t> </a:t>
            </a:r>
            <a:r>
              <a:rPr lang="en-IE" dirty="0" err="1" smtClean="0"/>
              <a:t>Scoláirí</a:t>
            </a:r>
            <a:r>
              <a:rPr lang="en-IE" dirty="0" smtClean="0"/>
              <a:t> ag </a:t>
            </a:r>
            <a:r>
              <a:rPr lang="en-IE" dirty="0" err="1" smtClean="0"/>
              <a:t>Leibhéal</a:t>
            </a:r>
            <a:r>
              <a:rPr lang="en-IE" dirty="0" smtClean="0"/>
              <a:t> 2. </a:t>
            </a:r>
          </a:p>
          <a:p>
            <a:pPr marL="171450" indent="-171450">
              <a:buFont typeface="Arial" panose="020B0604020202020204" pitchFamily="34" charset="0"/>
              <a:buChar char="•"/>
            </a:pPr>
            <a:r>
              <a:rPr lang="en-IE" dirty="0" smtClean="0"/>
              <a:t>Go </a:t>
            </a:r>
            <a:r>
              <a:rPr lang="en-IE" dirty="0" err="1" smtClean="0"/>
              <a:t>raibh</a:t>
            </a:r>
            <a:r>
              <a:rPr lang="en-IE" dirty="0" smtClean="0"/>
              <a:t> </a:t>
            </a:r>
            <a:r>
              <a:rPr lang="en-IE" dirty="0" err="1" smtClean="0"/>
              <a:t>míle</a:t>
            </a:r>
            <a:r>
              <a:rPr lang="en-IE" dirty="0" smtClean="0"/>
              <a:t> </a:t>
            </a:r>
            <a:r>
              <a:rPr lang="en-IE" dirty="0" err="1" smtClean="0"/>
              <a:t>maith</a:t>
            </a:r>
            <a:r>
              <a:rPr lang="en-IE" dirty="0" smtClean="0"/>
              <a:t> </a:t>
            </a:r>
            <a:r>
              <a:rPr lang="en-IE" dirty="0" err="1" smtClean="0"/>
              <a:t>agat</a:t>
            </a:r>
            <a:endParaRPr lang="en-IE" dirty="0" smtClean="0"/>
          </a:p>
          <a:p>
            <a:endParaRPr lang="en-IE" dirty="0" smtClean="0"/>
          </a:p>
          <a:p>
            <a:pPr marL="171450" indent="-171450">
              <a:buFont typeface="Arial" panose="020B0604020202020204" pitchFamily="34" charset="0"/>
              <a:buChar char="•"/>
            </a:pPr>
            <a:endParaRPr lang="en-IE" dirty="0"/>
          </a:p>
        </p:txBody>
      </p:sp>
      <p:sp>
        <p:nvSpPr>
          <p:cNvPr id="4" name="Slide Number Placeholder 3"/>
          <p:cNvSpPr>
            <a:spLocks noGrp="1"/>
          </p:cNvSpPr>
          <p:nvPr>
            <p:ph type="sldNum" sz="quarter" idx="10"/>
          </p:nvPr>
        </p:nvSpPr>
        <p:spPr/>
        <p:txBody>
          <a:bodyPr/>
          <a:lstStyle/>
          <a:p>
            <a:fld id="{6F2BF69E-7421-4A17-97B1-AF7D3A1FBED3}" type="slidenum">
              <a:rPr lang="en-IE" smtClean="0"/>
              <a:t>6</a:t>
            </a:fld>
            <a:endParaRPr lang="en-IE"/>
          </a:p>
        </p:txBody>
      </p:sp>
    </p:spTree>
    <p:extLst>
      <p:ext uri="{BB962C8B-B14F-4D97-AF65-F5344CB8AC3E}">
        <p14:creationId xmlns:p14="http://schemas.microsoft.com/office/powerpoint/2010/main" val="10910050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84948" y="3843690"/>
            <a:ext cx="10433589" cy="2023733"/>
          </a:xfrm>
        </p:spPr>
        <p:txBody>
          <a:bodyPr/>
          <a:lstStyle>
            <a:lvl1pPr algn="l">
              <a:defRPr>
                <a:solidFill>
                  <a:srgbClr val="001D5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4008957422"/>
      </p:ext>
    </p:extLst>
  </p:cSld>
  <p:clrMapOvr>
    <a:masterClrMapping/>
  </p:clrMapOvr>
  <p:transition spd="slow">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a:xfrm>
            <a:off x="2641603" y="6448430"/>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5" name="Slide Number Placeholder 5"/>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98649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56285693"/>
      </p:ext>
    </p:extLst>
  </p:cSld>
  <p:clrMapOvr>
    <a:masterClrMapping/>
  </p:clrMapOvr>
  <p:transition spd="slow">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42360903"/>
      </p:ext>
    </p:extLst>
  </p:cSld>
  <p:clrMapOvr>
    <a:masterClrMapping/>
  </p:clrMapOvr>
  <p:transition spd="slow">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ga-IE"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ga-IE" smtClean="0"/>
              <a:t>Click to edit Master subtitle style</a:t>
            </a:r>
            <a:endParaRPr lang="en-US"/>
          </a:p>
        </p:txBody>
      </p:sp>
      <p:sp>
        <p:nvSpPr>
          <p:cNvPr id="4" name="Date Placeholder 3"/>
          <p:cNvSpPr>
            <a:spLocks noGrp="1"/>
          </p:cNvSpPr>
          <p:nvPr>
            <p:ph type="dt" sz="half" idx="10"/>
          </p:nvPr>
        </p:nvSpPr>
        <p:spPr>
          <a:xfrm>
            <a:off x="609600" y="6356355"/>
            <a:ext cx="2844800" cy="365125"/>
          </a:xfrm>
          <a:prstGeom prst="rect">
            <a:avLst/>
          </a:prstGeom>
        </p:spPr>
        <p:txBody>
          <a:bodyPr/>
          <a:lstStyle/>
          <a:p>
            <a:fld id="{EDA60B53-D3EE-914E-BFD5-3C88D1EA8C05}" type="datetimeFigureOut">
              <a:rPr lang="en-US">
                <a:solidFill>
                  <a:prstClr val="black">
                    <a:tint val="75000"/>
                  </a:prstClr>
                </a:solidFill>
              </a:rPr>
              <a:pPr/>
              <a:t>1/16/2014</a:t>
            </a:fld>
            <a:endParaRPr lang="en-US">
              <a:solidFill>
                <a:prstClr val="black">
                  <a:tint val="75000"/>
                </a:prstClr>
              </a:solidFill>
            </a:endParaRPr>
          </a:p>
        </p:txBody>
      </p:sp>
      <p:sp>
        <p:nvSpPr>
          <p:cNvPr id="5" name="Footer Placeholder 4"/>
          <p:cNvSpPr>
            <a:spLocks noGrp="1"/>
          </p:cNvSpPr>
          <p:nvPr>
            <p:ph type="ftr" sz="quarter" idx="11"/>
          </p:nvPr>
        </p:nvSpPr>
        <p:spPr>
          <a:xfrm>
            <a:off x="4165600" y="6356355"/>
            <a:ext cx="3860800" cy="365125"/>
          </a:xfrm>
          <a:prstGeom prst="rect">
            <a:avLst/>
          </a:prstGeo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E67A7C70-72BC-3D46-8B8D-10F17C52A3D4}" type="slidenum">
              <a:rPr lang="en-US" smtClean="0"/>
              <a:pPr/>
              <a:t>‹#›</a:t>
            </a:fld>
            <a:endParaRPr lang="en-US" dirty="0"/>
          </a:p>
        </p:txBody>
      </p:sp>
    </p:spTree>
    <p:extLst>
      <p:ext uri="{BB962C8B-B14F-4D97-AF65-F5344CB8AC3E}">
        <p14:creationId xmlns:p14="http://schemas.microsoft.com/office/powerpoint/2010/main" val="3369436628"/>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84946" y="3843686"/>
            <a:ext cx="10433589" cy="2023733"/>
          </a:xfrm>
        </p:spPr>
        <p:txBody>
          <a:bodyPr/>
          <a:lstStyle>
            <a:lvl1pPr algn="l">
              <a:defRPr>
                <a:solidFill>
                  <a:srgbClr val="001D51"/>
                </a:solidFill>
              </a:defRPr>
            </a:lvl1pPr>
          </a:lstStyle>
          <a:p>
            <a:r>
              <a:rPr lang="ga-IE" smtClean="0"/>
              <a:t>Click to edit Master title style</a:t>
            </a:r>
            <a:endParaRPr lang="en-US" dirty="0"/>
          </a:p>
        </p:txBody>
      </p:sp>
    </p:spTree>
    <p:extLst>
      <p:ext uri="{BB962C8B-B14F-4D97-AF65-F5344CB8AC3E}">
        <p14:creationId xmlns:p14="http://schemas.microsoft.com/office/powerpoint/2010/main" val="1877173059"/>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1D5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marL="0" indent="0">
              <a:buFont typeface="Arial"/>
              <a:buNone/>
              <a:defRPr>
                <a:solidFill>
                  <a:srgbClr val="001D51"/>
                </a:solidFill>
              </a:defRPr>
            </a:lvl1pPr>
            <a:lvl2pPr marL="914400" indent="-457200">
              <a:buFont typeface="Arial"/>
              <a:buChar char="•"/>
              <a:defRPr>
                <a:solidFill>
                  <a:srgbClr val="001D51"/>
                </a:solidFill>
              </a:defRPr>
            </a:lvl2pPr>
            <a:lvl3pPr marL="1257300" indent="-342900">
              <a:buFont typeface="Arial"/>
              <a:buChar char="•"/>
              <a:defRPr>
                <a:solidFill>
                  <a:srgbClr val="001D51"/>
                </a:solidFill>
              </a:defRPr>
            </a:lvl3pPr>
            <a:lvl4pPr marL="1714500" indent="-342900">
              <a:buFont typeface="Arial"/>
              <a:buChar char="•"/>
              <a:defRPr>
                <a:solidFill>
                  <a:srgbClr val="001D51"/>
                </a:solidFill>
              </a:defRPr>
            </a:lvl4pPr>
            <a:lvl5pPr marL="2171700" indent="-342900">
              <a:buFont typeface="Arial"/>
              <a:buChar char="•"/>
              <a:defRPr>
                <a:solidFill>
                  <a:srgbClr val="001D5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lgn="r">
              <a:defRPr sz="1200">
                <a:solidFill>
                  <a:srgbClr val="001D51"/>
                </a:solidFill>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526512"/>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63084" y="5161009"/>
            <a:ext cx="10363200" cy="632260"/>
          </a:xfrm>
        </p:spPr>
        <p:txBody>
          <a:bodyPr anchor="b"/>
          <a:lstStyle>
            <a:lvl1pPr marL="0" indent="0">
              <a:buNone/>
              <a:defRPr sz="2000">
                <a:solidFill>
                  <a:srgbClr val="001E5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Title 1"/>
          <p:cNvSpPr>
            <a:spLocks noGrp="1"/>
          </p:cNvSpPr>
          <p:nvPr>
            <p:ph type="ctrTitle"/>
          </p:nvPr>
        </p:nvSpPr>
        <p:spPr>
          <a:xfrm>
            <a:off x="963084" y="3208656"/>
            <a:ext cx="10433589" cy="1563460"/>
          </a:xfrm>
        </p:spPr>
        <p:txBody>
          <a:bodyPr/>
          <a:lstStyle>
            <a:lvl1pPr algn="l">
              <a:defRPr>
                <a:solidFill>
                  <a:srgbClr val="001D51"/>
                </a:solidFill>
              </a:defRPr>
            </a:lvl1pPr>
          </a:lstStyle>
          <a:p>
            <a:r>
              <a:rPr lang="en-US" smtClean="0"/>
              <a:t>Click to edit Master title style</a:t>
            </a:r>
            <a:endParaRPr lang="en-US" dirty="0"/>
          </a:p>
        </p:txBody>
      </p:sp>
      <p:sp>
        <p:nvSpPr>
          <p:cNvPr id="4" name="Slide Number Placeholder 1"/>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42471443"/>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6"/>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65808042"/>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7"/>
          <p:cNvSpPr>
            <a:spLocks noGrp="1"/>
          </p:cNvSpPr>
          <p:nvPr>
            <p:ph type="ftr" sz="quarter" idx="10"/>
          </p:nvPr>
        </p:nvSpPr>
        <p:spPr>
          <a:xfrm>
            <a:off x="2641603" y="6448430"/>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8" name="Slide Number Placeholder 8"/>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3932794"/>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4"/>
          <p:cNvSpPr>
            <a:spLocks noGrp="1"/>
          </p:cNvSpPr>
          <p:nvPr>
            <p:ph type="sldNum" sz="quarter" idx="10"/>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9813612"/>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5"/>
            <a:ext cx="2844800" cy="365125"/>
          </a:xfrm>
          <a:prstGeom prst="rect">
            <a:avLst/>
          </a:prstGeom>
        </p:spPr>
        <p:txBody>
          <a:bodyPr/>
          <a:lstStyle>
            <a:lvl1pPr fontAlgn="auto">
              <a:spcBef>
                <a:spcPts val="0"/>
              </a:spcBef>
              <a:spcAft>
                <a:spcPts val="0"/>
              </a:spcAft>
              <a:defRPr>
                <a:latin typeface="+mn-lt"/>
                <a:cs typeface="+mn-cs"/>
              </a:defRPr>
            </a:lvl1pPr>
          </a:lstStyle>
          <a:p>
            <a:fld id="{EDA60B53-D3EE-914E-BFD5-3C88D1EA8C05}" type="datetimeFigureOut">
              <a:rPr lang="en-US" smtClean="0">
                <a:solidFill>
                  <a:prstClr val="black">
                    <a:tint val="75000"/>
                  </a:prstClr>
                </a:solidFill>
              </a:rPr>
              <a:pPr/>
              <a:t>1/16/2014</a:t>
            </a:fld>
            <a:endParaRPr lang="en-US">
              <a:solidFill>
                <a:prstClr val="black">
                  <a:tint val="75000"/>
                </a:prstClr>
              </a:solidFill>
            </a:endParaRPr>
          </a:p>
        </p:txBody>
      </p:sp>
      <p:sp>
        <p:nvSpPr>
          <p:cNvPr id="3" name="Footer Placeholder 2"/>
          <p:cNvSpPr>
            <a:spLocks noGrp="1"/>
          </p:cNvSpPr>
          <p:nvPr>
            <p:ph type="ftr" sz="quarter" idx="11"/>
          </p:nvPr>
        </p:nvSpPr>
        <p:spPr>
          <a:xfrm>
            <a:off x="2641603" y="6448430"/>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73379504"/>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6733" y="1435103"/>
            <a:ext cx="6815667" cy="46910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5" name="Footer Placeholder 5"/>
          <p:cNvSpPr>
            <a:spLocks noGrp="1"/>
          </p:cNvSpPr>
          <p:nvPr>
            <p:ph type="ftr" sz="quarter" idx="10"/>
          </p:nvPr>
        </p:nvSpPr>
        <p:spPr>
          <a:xfrm>
            <a:off x="2641603" y="6448430"/>
            <a:ext cx="3221567" cy="365125"/>
          </a:xfrm>
          <a:prstGeom prst="rect">
            <a:avLst/>
          </a:prstGeom>
        </p:spPr>
        <p:txBody>
          <a:bodyPr/>
          <a:lstStyle>
            <a:lvl1pPr fontAlgn="auto">
              <a:spcBef>
                <a:spcPts val="0"/>
              </a:spcBef>
              <a:spcAft>
                <a:spcPts val="0"/>
              </a:spcAft>
              <a:defRPr>
                <a:latin typeface="+mn-lt"/>
                <a:cs typeface="+mn-cs"/>
              </a:defRPr>
            </a:lvl1pPr>
          </a:lstStyle>
          <a:p>
            <a:endParaRPr lang="en-US">
              <a:solidFill>
                <a:prstClr val="black">
                  <a:tint val="75000"/>
                </a:prstClr>
              </a:solidFill>
            </a:endParaRPr>
          </a:p>
        </p:txBody>
      </p:sp>
      <p:sp>
        <p:nvSpPr>
          <p:cNvPr id="6" name="Slide Number Placeholder 6"/>
          <p:cNvSpPr>
            <a:spLocks noGrp="1"/>
          </p:cNvSpPr>
          <p:nvPr>
            <p:ph type="sldNum" sz="quarter" idx="11"/>
          </p:nvPr>
        </p:nvSpPr>
        <p:spPr/>
        <p:txBody>
          <a:bodyPr/>
          <a:lstStyle>
            <a:lvl1pPr>
              <a:defRPr/>
            </a:lvl1pPr>
          </a:lstStyle>
          <a:p>
            <a:fld id="{F2DD390A-0E64-694E-BDE8-42EBA8D1A03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0835307"/>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837866" y="1389129"/>
            <a:ext cx="10744537" cy="4365836"/>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Slide Number Placeholder 6"/>
          <p:cNvSpPr>
            <a:spLocks noGrp="1"/>
          </p:cNvSpPr>
          <p:nvPr>
            <p:ph type="sldNum" sz="quarter" idx="10"/>
          </p:nvPr>
        </p:nvSpPr>
        <p:spPr/>
        <p:txBody>
          <a:bodyPr/>
          <a:lstStyle>
            <a:lvl1pPr>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94680012"/>
      </p:ext>
    </p:extLst>
  </p:cSld>
  <p:clrMapOvr>
    <a:masterClrMapping/>
  </p:clrMapOvr>
  <p:transition spd="slow">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5"/>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10682817" y="5900743"/>
            <a:ext cx="1270000" cy="365125"/>
          </a:xfrm>
          <a:prstGeom prst="rect">
            <a:avLst/>
          </a:prstGeom>
        </p:spPr>
        <p:txBody>
          <a:bodyPr vert="horz" lIns="91440" tIns="45720" rIns="91440" bIns="45720" rtlCol="0" anchor="ctr"/>
          <a:lstStyle>
            <a:lvl1pPr algn="r" fontAlgn="auto">
              <a:spcBef>
                <a:spcPts val="0"/>
              </a:spcBef>
              <a:spcAft>
                <a:spcPts val="0"/>
              </a:spcAft>
              <a:defRPr sz="1200">
                <a:solidFill>
                  <a:srgbClr val="001D51"/>
                </a:solidFill>
                <a:latin typeface="+mn-lt"/>
                <a:cs typeface="+mn-cs"/>
              </a:defRPr>
            </a:lvl1pPr>
          </a:lstStyle>
          <a:p>
            <a:fld id="{E67A7C70-72BC-3D46-8B8D-10F17C52A3D4}" type="slidenum">
              <a:rPr lang="en-US" smtClean="0">
                <a:solidFill>
                  <a:prstClr val="black">
                    <a:tint val="75000"/>
                  </a:prstClr>
                </a:solidFill>
              </a:rPr>
              <a:pPr/>
              <a:t>‹#›</a:t>
            </a:fld>
            <a:endParaRPr lang="en-US" dirty="0">
              <a:solidFill>
                <a:prstClr val="black">
                  <a:tint val="75000"/>
                </a:prstClr>
              </a:solidFill>
            </a:endParaRPr>
          </a:p>
        </p:txBody>
      </p:sp>
      <p:pic>
        <p:nvPicPr>
          <p:cNvPr id="1029"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790019" y="6291268"/>
            <a:ext cx="19939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 y="0"/>
            <a:ext cx="12191999" cy="6840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4676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ransition spd="slow">
    <p:fade/>
  </p:transition>
  <p:hf hdr="0" ftr="0" dt="0"/>
  <p:txStyles>
    <p:titleStyle>
      <a:lvl1pPr algn="l" defTabSz="457200" rtl="0" eaLnBrk="1" fontAlgn="base" hangingPunct="1">
        <a:spcBef>
          <a:spcPct val="0"/>
        </a:spcBef>
        <a:spcAft>
          <a:spcPct val="0"/>
        </a:spcAft>
        <a:defRPr sz="4400" kern="1200">
          <a:solidFill>
            <a:srgbClr val="001D51"/>
          </a:solidFill>
          <a:latin typeface="+mj-lt"/>
          <a:ea typeface="+mj-ea"/>
          <a:cs typeface="+mj-cs"/>
        </a:defRPr>
      </a:lvl1pPr>
      <a:lvl2pPr algn="l" defTabSz="457200" rtl="0" eaLnBrk="1" fontAlgn="base" hangingPunct="1">
        <a:spcBef>
          <a:spcPct val="0"/>
        </a:spcBef>
        <a:spcAft>
          <a:spcPct val="0"/>
        </a:spcAft>
        <a:defRPr sz="4400">
          <a:solidFill>
            <a:srgbClr val="001D51"/>
          </a:solidFill>
          <a:latin typeface="Calibri" pitchFamily="34" charset="0"/>
        </a:defRPr>
      </a:lvl2pPr>
      <a:lvl3pPr algn="l" defTabSz="457200" rtl="0" eaLnBrk="1" fontAlgn="base" hangingPunct="1">
        <a:spcBef>
          <a:spcPct val="0"/>
        </a:spcBef>
        <a:spcAft>
          <a:spcPct val="0"/>
        </a:spcAft>
        <a:defRPr sz="4400">
          <a:solidFill>
            <a:srgbClr val="001D51"/>
          </a:solidFill>
          <a:latin typeface="Calibri" pitchFamily="34" charset="0"/>
        </a:defRPr>
      </a:lvl3pPr>
      <a:lvl4pPr algn="l" defTabSz="457200" rtl="0" eaLnBrk="1" fontAlgn="base" hangingPunct="1">
        <a:spcBef>
          <a:spcPct val="0"/>
        </a:spcBef>
        <a:spcAft>
          <a:spcPct val="0"/>
        </a:spcAft>
        <a:defRPr sz="4400">
          <a:solidFill>
            <a:srgbClr val="001D51"/>
          </a:solidFill>
          <a:latin typeface="Calibri" pitchFamily="34" charset="0"/>
        </a:defRPr>
      </a:lvl4pPr>
      <a:lvl5pPr algn="l" defTabSz="457200" rtl="0" eaLnBrk="1" fontAlgn="base" hangingPunct="1">
        <a:spcBef>
          <a:spcPct val="0"/>
        </a:spcBef>
        <a:spcAft>
          <a:spcPct val="0"/>
        </a:spcAft>
        <a:defRPr sz="4400">
          <a:solidFill>
            <a:srgbClr val="001D51"/>
          </a:solidFill>
          <a:latin typeface="Calibri" pitchFamily="34" charset="0"/>
        </a:defRPr>
      </a:lvl5pPr>
      <a:lvl6pPr marL="457200" algn="l" defTabSz="457200" rtl="0" eaLnBrk="1" fontAlgn="base" hangingPunct="1">
        <a:spcBef>
          <a:spcPct val="0"/>
        </a:spcBef>
        <a:spcAft>
          <a:spcPct val="0"/>
        </a:spcAft>
        <a:defRPr sz="4400">
          <a:solidFill>
            <a:srgbClr val="001D51"/>
          </a:solidFill>
          <a:latin typeface="Calibri" pitchFamily="34" charset="0"/>
        </a:defRPr>
      </a:lvl6pPr>
      <a:lvl7pPr marL="914400" algn="l" defTabSz="457200" rtl="0" eaLnBrk="1" fontAlgn="base" hangingPunct="1">
        <a:spcBef>
          <a:spcPct val="0"/>
        </a:spcBef>
        <a:spcAft>
          <a:spcPct val="0"/>
        </a:spcAft>
        <a:defRPr sz="4400">
          <a:solidFill>
            <a:srgbClr val="001D51"/>
          </a:solidFill>
          <a:latin typeface="Calibri" pitchFamily="34" charset="0"/>
        </a:defRPr>
      </a:lvl7pPr>
      <a:lvl8pPr marL="1371600" algn="l" defTabSz="457200" rtl="0" eaLnBrk="1" fontAlgn="base" hangingPunct="1">
        <a:spcBef>
          <a:spcPct val="0"/>
        </a:spcBef>
        <a:spcAft>
          <a:spcPct val="0"/>
        </a:spcAft>
        <a:defRPr sz="4400">
          <a:solidFill>
            <a:srgbClr val="001D51"/>
          </a:solidFill>
          <a:latin typeface="Calibri" pitchFamily="34" charset="0"/>
        </a:defRPr>
      </a:lvl8pPr>
      <a:lvl9pPr marL="1828800" algn="l" defTabSz="457200" rtl="0" eaLnBrk="1" fontAlgn="base" hangingPunct="1">
        <a:spcBef>
          <a:spcPct val="0"/>
        </a:spcBef>
        <a:spcAft>
          <a:spcPct val="0"/>
        </a:spcAft>
        <a:defRPr sz="4400">
          <a:solidFill>
            <a:srgbClr val="001D51"/>
          </a:solidFill>
          <a:latin typeface="Calibri" pitchFamily="34" charset="0"/>
        </a:defRPr>
      </a:lvl9pPr>
    </p:titleStyle>
    <p:bodyStyle>
      <a:lvl1pPr marL="342900" indent="-342900" algn="l" defTabSz="457200" rtl="0" eaLnBrk="1" fontAlgn="base" hangingPunct="1">
        <a:spcBef>
          <a:spcPct val="20000"/>
        </a:spcBef>
        <a:spcAft>
          <a:spcPct val="0"/>
        </a:spcAft>
        <a:buClr>
          <a:srgbClr val="E5BD33"/>
        </a:buClr>
        <a:buFont typeface="Arial" charset="0"/>
        <a:defRPr sz="3200" kern="1200">
          <a:solidFill>
            <a:srgbClr val="001D51"/>
          </a:solidFill>
          <a:latin typeface="+mn-lt"/>
          <a:ea typeface="+mn-ea"/>
          <a:cs typeface="+mn-cs"/>
        </a:defRPr>
      </a:lvl1pPr>
      <a:lvl2pPr marL="742950" indent="-285750" algn="l" defTabSz="457200" rtl="0" eaLnBrk="1" fontAlgn="base" hangingPunct="1">
        <a:spcBef>
          <a:spcPct val="20000"/>
        </a:spcBef>
        <a:spcAft>
          <a:spcPct val="0"/>
        </a:spcAft>
        <a:buClr>
          <a:srgbClr val="E5BD33"/>
        </a:buClr>
        <a:buFont typeface="Arial" charset="0"/>
        <a:buChar char="•"/>
        <a:defRPr sz="2800" kern="1200">
          <a:solidFill>
            <a:srgbClr val="001D51"/>
          </a:solidFill>
          <a:latin typeface="+mn-lt"/>
          <a:ea typeface="+mn-ea"/>
          <a:cs typeface="+mn-cs"/>
        </a:defRPr>
      </a:lvl2pPr>
      <a:lvl3pPr marL="1143000" indent="-228600" algn="l" defTabSz="457200" rtl="0" eaLnBrk="1" fontAlgn="base" hangingPunct="1">
        <a:spcBef>
          <a:spcPct val="20000"/>
        </a:spcBef>
        <a:spcAft>
          <a:spcPct val="0"/>
        </a:spcAft>
        <a:buClr>
          <a:srgbClr val="E5BD33"/>
        </a:buClr>
        <a:buFont typeface="Arial" charset="0"/>
        <a:buChar char="•"/>
        <a:defRPr sz="2400" kern="1200">
          <a:solidFill>
            <a:srgbClr val="001D51"/>
          </a:solidFill>
          <a:latin typeface="+mn-lt"/>
          <a:ea typeface="+mn-ea"/>
          <a:cs typeface="+mn-cs"/>
        </a:defRPr>
      </a:lvl3pPr>
      <a:lvl4pPr marL="1600200" indent="-228600" algn="l" defTabSz="457200" rtl="0" eaLnBrk="1" fontAlgn="base" hangingPunct="1">
        <a:spcBef>
          <a:spcPct val="20000"/>
        </a:spcBef>
        <a:spcAft>
          <a:spcPct val="0"/>
        </a:spcAft>
        <a:buClr>
          <a:srgbClr val="E5BD33"/>
        </a:buClr>
        <a:buFont typeface="Arial" charset="0"/>
        <a:buChar char="•"/>
        <a:defRPr sz="2000" kern="1200">
          <a:solidFill>
            <a:srgbClr val="001D51"/>
          </a:solidFill>
          <a:latin typeface="+mn-lt"/>
          <a:ea typeface="+mn-ea"/>
          <a:cs typeface="+mn-cs"/>
        </a:defRPr>
      </a:lvl4pPr>
      <a:lvl5pPr marL="2057400" indent="-228600" algn="l" defTabSz="457200" rtl="0" eaLnBrk="1" fontAlgn="base" hangingPunct="1">
        <a:spcBef>
          <a:spcPct val="20000"/>
        </a:spcBef>
        <a:spcAft>
          <a:spcPct val="0"/>
        </a:spcAft>
        <a:buClr>
          <a:srgbClr val="E5BD33"/>
        </a:buClr>
        <a:buFont typeface="Arial" charset="0"/>
        <a:buChar char="•"/>
        <a:defRPr sz="2000" kern="1200">
          <a:solidFill>
            <a:srgbClr val="001D5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pPr marL="0" indent="0">
              <a:buNone/>
            </a:pPr>
            <a:r>
              <a:rPr lang="en-IE" sz="3600" dirty="0" err="1"/>
              <a:t>Tionscnamh</a:t>
            </a:r>
            <a:r>
              <a:rPr lang="en-IE" sz="3600" dirty="0"/>
              <a:t> </a:t>
            </a:r>
            <a:r>
              <a:rPr lang="en-IE" sz="3600" dirty="0" err="1"/>
              <a:t>Pearsanta</a:t>
            </a:r>
            <a:r>
              <a:rPr lang="en-IE" sz="3600" dirty="0"/>
              <a:t>: </a:t>
            </a:r>
            <a:r>
              <a:rPr lang="en-IE" sz="3600" dirty="0" err="1"/>
              <a:t>Aire</a:t>
            </a:r>
            <a:r>
              <a:rPr lang="en-IE" sz="3600" dirty="0"/>
              <a:t> a </a:t>
            </a:r>
            <a:r>
              <a:rPr lang="en-IE" sz="3600" dirty="0" err="1"/>
              <a:t>thabhairt</a:t>
            </a:r>
            <a:r>
              <a:rPr lang="en-IE" sz="3600" dirty="0"/>
              <a:t> </a:t>
            </a:r>
            <a:r>
              <a:rPr lang="en-IE" sz="3600" dirty="0" err="1"/>
              <a:t>d’Ainmhithe</a:t>
            </a:r>
            <a:r>
              <a:rPr lang="en-IE" sz="3600" dirty="0"/>
              <a:t> </a:t>
            </a:r>
          </a:p>
          <a:p>
            <a:pPr marL="0" indent="0">
              <a:buNone/>
            </a:pPr>
            <a:r>
              <a:rPr lang="en-IE" sz="3600" dirty="0" err="1"/>
              <a:t>Comhairliúchán</a:t>
            </a:r>
            <a:r>
              <a:rPr lang="en-IE" sz="3600" dirty="0"/>
              <a:t> </a:t>
            </a:r>
            <a:r>
              <a:rPr lang="en-IE" sz="3600" dirty="0" err="1"/>
              <a:t>ar</a:t>
            </a:r>
            <a:r>
              <a:rPr lang="en-IE" sz="3600" dirty="0"/>
              <a:t> </a:t>
            </a:r>
            <a:r>
              <a:rPr lang="en-IE" sz="3600" dirty="0" err="1"/>
              <a:t>Ghearrchúrsa</a:t>
            </a:r>
            <a:r>
              <a:rPr lang="en-IE" sz="3600" dirty="0"/>
              <a:t> </a:t>
            </a:r>
            <a:r>
              <a:rPr lang="en-IE" sz="3600" dirty="0" err="1"/>
              <a:t>Leibhéal</a:t>
            </a:r>
            <a:r>
              <a:rPr lang="en-IE" sz="3600" dirty="0"/>
              <a:t> 2 </a:t>
            </a:r>
            <a:r>
              <a:rPr lang="en-IE" sz="3600" dirty="0" smtClean="0"/>
              <a:t> </a:t>
            </a:r>
            <a:endParaRPr lang="en-IE" sz="3600" dirty="0"/>
          </a:p>
        </p:txBody>
      </p:sp>
      <p:pic>
        <p:nvPicPr>
          <p:cNvPr id="2" name="Picture 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3362" y="772739"/>
            <a:ext cx="4467849" cy="4744112"/>
          </a:xfrm>
          <a:prstGeom prst="rect">
            <a:avLst/>
          </a:prstGeom>
        </p:spPr>
      </p:pic>
    </p:spTree>
    <p:extLst>
      <p:ext uri="{BB962C8B-B14F-4D97-AF65-F5344CB8AC3E}">
        <p14:creationId xmlns:p14="http://schemas.microsoft.com/office/powerpoint/2010/main" val="2085574955"/>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a:t>
            </a:r>
            <a:r>
              <a:rPr lang="en-IE" dirty="0"/>
              <a:t> </a:t>
            </a:r>
            <a:r>
              <a:rPr lang="en-IE" dirty="0"/>
              <a:t>An </a:t>
            </a:r>
            <a:r>
              <a:rPr lang="en-IE" dirty="0" err="1"/>
              <a:t>Comhthéacs</a:t>
            </a:r>
            <a:endParaRPr lang="en-IE" dirty="0"/>
          </a:p>
        </p:txBody>
      </p:sp>
      <p:sp>
        <p:nvSpPr>
          <p:cNvPr id="4" name="Content Placeholder 3"/>
          <p:cNvSpPr>
            <a:spLocks noGrp="1"/>
          </p:cNvSpPr>
          <p:nvPr>
            <p:ph sz="half" idx="2"/>
          </p:nvPr>
        </p:nvSpPr>
        <p:spPr/>
        <p:txBody>
          <a:bodyPr/>
          <a:lstStyle/>
          <a:p>
            <a:endParaRPr lang="en-IE" dirty="0"/>
          </a:p>
          <a:p>
            <a:r>
              <a:rPr lang="en-IE" dirty="0" err="1"/>
              <a:t>Arna</a:t>
            </a:r>
            <a:r>
              <a:rPr lang="en-IE" dirty="0"/>
              <a:t> </a:t>
            </a:r>
            <a:r>
              <a:rPr lang="en-IE" dirty="0" err="1"/>
              <a:t>cheapadh</a:t>
            </a:r>
            <a:r>
              <a:rPr lang="en-IE" dirty="0"/>
              <a:t> </a:t>
            </a:r>
            <a:r>
              <a:rPr lang="en-IE" dirty="0" err="1"/>
              <a:t>ionas</a:t>
            </a:r>
            <a:r>
              <a:rPr lang="en-IE" dirty="0"/>
              <a:t> go </a:t>
            </a:r>
            <a:r>
              <a:rPr lang="en-IE" dirty="0" err="1"/>
              <a:t>mbainfidh</a:t>
            </a:r>
            <a:r>
              <a:rPr lang="en-IE" dirty="0"/>
              <a:t> </a:t>
            </a:r>
            <a:r>
              <a:rPr lang="en-IE" dirty="0" err="1"/>
              <a:t>sé</a:t>
            </a:r>
            <a:r>
              <a:rPr lang="en-IE" dirty="0"/>
              <a:t> le </a:t>
            </a:r>
            <a:r>
              <a:rPr lang="en-IE" dirty="0" err="1"/>
              <a:t>hainmhí</a:t>
            </a:r>
            <a:r>
              <a:rPr lang="en-IE" dirty="0"/>
              <a:t> </a:t>
            </a:r>
            <a:r>
              <a:rPr lang="en-IE" dirty="0" err="1"/>
              <a:t>nó</a:t>
            </a:r>
            <a:r>
              <a:rPr lang="en-IE" dirty="0"/>
              <a:t> le </a:t>
            </a:r>
            <a:r>
              <a:rPr lang="en-IE" dirty="0" err="1"/>
              <a:t>peata</a:t>
            </a:r>
            <a:r>
              <a:rPr lang="en-IE" dirty="0"/>
              <a:t> </a:t>
            </a:r>
            <a:r>
              <a:rPr lang="en-IE" dirty="0" err="1"/>
              <a:t>ar</a:t>
            </a:r>
            <a:r>
              <a:rPr lang="en-IE" dirty="0"/>
              <a:t> </a:t>
            </a:r>
            <a:r>
              <a:rPr lang="en-IE" dirty="0" err="1"/>
              <a:t>bith</a:t>
            </a:r>
            <a:r>
              <a:rPr lang="en-IE" dirty="0"/>
              <a:t> a </a:t>
            </a:r>
            <a:r>
              <a:rPr lang="en-IE" dirty="0" err="1"/>
              <a:t>bhfuil</a:t>
            </a:r>
            <a:r>
              <a:rPr lang="en-IE" dirty="0"/>
              <a:t> </a:t>
            </a:r>
            <a:r>
              <a:rPr lang="en-IE" dirty="0" err="1"/>
              <a:t>suim</a:t>
            </a:r>
            <a:r>
              <a:rPr lang="en-IE" dirty="0"/>
              <a:t> ag an </a:t>
            </a:r>
            <a:r>
              <a:rPr lang="en-IE" dirty="0" err="1"/>
              <a:t>scoláire</a:t>
            </a:r>
            <a:r>
              <a:rPr lang="en-IE" dirty="0"/>
              <a:t> ann. </a:t>
            </a:r>
            <a:endParaRPr lang="en-IE" dirty="0"/>
          </a:p>
        </p:txBody>
      </p:sp>
      <p:sp>
        <p:nvSpPr>
          <p:cNvPr id="5" name="Slide Number Placeholder 4"/>
          <p:cNvSpPr>
            <a:spLocks noGrp="1"/>
          </p:cNvSpPr>
          <p:nvPr>
            <p:ph type="sldNum" sz="quarter" idx="10"/>
          </p:nvPr>
        </p:nvSpPr>
        <p:spPr/>
        <p:txBody>
          <a:bodyPr/>
          <a:lstStyle/>
          <a:p>
            <a:fld id="{F2DD390A-0E64-694E-BDE8-42EBA8D1A036}" type="slidenum">
              <a:rPr lang="en-US" smtClean="0">
                <a:solidFill>
                  <a:prstClr val="black">
                    <a:tint val="75000"/>
                  </a:prstClr>
                </a:solidFill>
              </a:rPr>
              <a:pPr/>
              <a:t>2</a:t>
            </a:fld>
            <a:endParaRPr lang="en-US">
              <a:solidFill>
                <a:prstClr val="black">
                  <a:tint val="75000"/>
                </a:prstClr>
              </a:solidFill>
            </a:endParaRPr>
          </a:p>
        </p:txBody>
      </p:sp>
      <p:pic>
        <p:nvPicPr>
          <p:cNvPr id="7" name="Content Placeholder 6"/>
          <p:cNvPicPr>
            <a:picLocks noGrp="1" noChangeAspect="1"/>
          </p:cNvPicPr>
          <p:nvPr>
            <p:ph sz="half"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7612" y="1953132"/>
            <a:ext cx="4859571" cy="3628480"/>
          </a:xfrm>
        </p:spPr>
      </p:pic>
    </p:spTree>
    <p:extLst>
      <p:ext uri="{BB962C8B-B14F-4D97-AF65-F5344CB8AC3E}">
        <p14:creationId xmlns:p14="http://schemas.microsoft.com/office/powerpoint/2010/main" val="1687018338"/>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0" y="894080"/>
            <a:ext cx="10972800" cy="817832"/>
          </a:xfrm>
        </p:spPr>
        <p:txBody>
          <a:bodyPr/>
          <a:lstStyle/>
          <a:p>
            <a:r>
              <a:rPr lang="en-IE" sz="3200" dirty="0" err="1"/>
              <a:t>Tionscnamh</a:t>
            </a:r>
            <a:r>
              <a:rPr lang="en-IE" sz="3200" dirty="0"/>
              <a:t> </a:t>
            </a:r>
            <a:r>
              <a:rPr lang="en-IE" sz="3200" dirty="0" err="1"/>
              <a:t>Pearsanta</a:t>
            </a:r>
            <a:r>
              <a:rPr lang="en-IE" sz="3200" dirty="0"/>
              <a:t>: </a:t>
            </a:r>
            <a:r>
              <a:rPr lang="en-IE" sz="3200" dirty="0" err="1"/>
              <a:t>Gearrchúrsa</a:t>
            </a:r>
            <a:r>
              <a:rPr lang="en-IE" sz="3200" dirty="0"/>
              <a:t> </a:t>
            </a:r>
            <a:r>
              <a:rPr lang="en-IE" sz="3200" dirty="0" err="1"/>
              <a:t>ar</a:t>
            </a:r>
            <a:r>
              <a:rPr lang="en-IE" sz="3200" dirty="0"/>
              <a:t> </a:t>
            </a:r>
            <a:r>
              <a:rPr lang="en-IE" sz="3200" dirty="0" err="1"/>
              <a:t>Aire</a:t>
            </a:r>
            <a:r>
              <a:rPr lang="en-IE" sz="3200" dirty="0"/>
              <a:t> a </a:t>
            </a:r>
            <a:r>
              <a:rPr lang="en-IE" sz="3200" dirty="0" err="1"/>
              <a:t>thabhairt</a:t>
            </a:r>
            <a:r>
              <a:rPr lang="en-IE" sz="3200" dirty="0"/>
              <a:t> </a:t>
            </a:r>
            <a:r>
              <a:rPr lang="en-IE" sz="3200" dirty="0" err="1"/>
              <a:t>d’Ainmhithe</a:t>
            </a:r>
            <a:r>
              <a:rPr lang="en-IE" sz="3200" dirty="0"/>
              <a:t> </a:t>
            </a:r>
            <a:endParaRPr lang="en-IE" sz="3200" dirty="0"/>
          </a:p>
        </p:txBody>
      </p:sp>
      <p:sp>
        <p:nvSpPr>
          <p:cNvPr id="4" name="Content Placeholder 3"/>
          <p:cNvSpPr>
            <a:spLocks noGrp="1"/>
          </p:cNvSpPr>
          <p:nvPr>
            <p:ph sz="half" idx="2"/>
          </p:nvPr>
        </p:nvSpPr>
        <p:spPr>
          <a:xfrm>
            <a:off x="6146800" y="1600205"/>
            <a:ext cx="5384800" cy="4525963"/>
          </a:xfrm>
        </p:spPr>
        <p:txBody>
          <a:bodyPr/>
          <a:lstStyle/>
          <a:p>
            <a:pPr marL="0" indent="0">
              <a:buNone/>
            </a:pPr>
            <a:r>
              <a:rPr lang="en-IE" dirty="0"/>
              <a:t>AIDHM</a:t>
            </a:r>
            <a:endParaRPr lang="en-IE" dirty="0" smtClean="0"/>
          </a:p>
          <a:p>
            <a:pPr marL="0" indent="0">
              <a:buNone/>
            </a:pPr>
            <a:r>
              <a:rPr lang="en-IE" dirty="0"/>
              <a:t>Is í an </a:t>
            </a:r>
            <a:r>
              <a:rPr lang="en-IE" dirty="0" err="1"/>
              <a:t>aidhm</a:t>
            </a:r>
            <a:r>
              <a:rPr lang="en-IE" dirty="0"/>
              <a:t> </a:t>
            </a:r>
            <a:r>
              <a:rPr lang="en-IE" dirty="0" err="1"/>
              <a:t>atá</a:t>
            </a:r>
            <a:r>
              <a:rPr lang="en-IE" dirty="0"/>
              <a:t> ag an </a:t>
            </a:r>
            <a:r>
              <a:rPr lang="en-IE" dirty="0" err="1"/>
              <a:t>ngearrchúrsa</a:t>
            </a:r>
            <a:r>
              <a:rPr lang="en-IE" dirty="0"/>
              <a:t> </a:t>
            </a:r>
            <a:r>
              <a:rPr lang="en-IE" dirty="0" err="1"/>
              <a:t>seo</a:t>
            </a:r>
            <a:r>
              <a:rPr lang="en-IE" dirty="0"/>
              <a:t> </a:t>
            </a:r>
            <a:r>
              <a:rPr lang="en-IE" dirty="0" err="1"/>
              <a:t>cuid</a:t>
            </a:r>
            <a:r>
              <a:rPr lang="en-IE" dirty="0"/>
              <a:t> </a:t>
            </a:r>
            <a:r>
              <a:rPr lang="en-IE" dirty="0" err="1"/>
              <a:t>scileanna</a:t>
            </a:r>
            <a:r>
              <a:rPr lang="en-IE" dirty="0"/>
              <a:t> </a:t>
            </a:r>
            <a:r>
              <a:rPr lang="en-IE" dirty="0" err="1"/>
              <a:t>sóisialta</a:t>
            </a:r>
            <a:r>
              <a:rPr lang="en-IE" dirty="0"/>
              <a:t> </a:t>
            </a:r>
            <a:r>
              <a:rPr lang="en-IE" dirty="0" err="1"/>
              <a:t>agus</a:t>
            </a:r>
            <a:r>
              <a:rPr lang="en-IE" dirty="0"/>
              <a:t> </a:t>
            </a:r>
            <a:r>
              <a:rPr lang="en-IE" dirty="0" err="1"/>
              <a:t>praiticiúla</a:t>
            </a:r>
            <a:r>
              <a:rPr lang="en-IE" dirty="0"/>
              <a:t> an </a:t>
            </a:r>
            <a:r>
              <a:rPr lang="en-IE" dirty="0" err="1"/>
              <a:t>scoláire</a:t>
            </a:r>
            <a:r>
              <a:rPr lang="en-IE" dirty="0"/>
              <a:t> a </a:t>
            </a:r>
            <a:r>
              <a:rPr lang="en-IE" dirty="0" err="1"/>
              <a:t>fhorbairt</a:t>
            </a:r>
            <a:r>
              <a:rPr lang="en-IE" dirty="0"/>
              <a:t> le </a:t>
            </a:r>
            <a:r>
              <a:rPr lang="en-IE" dirty="0" err="1"/>
              <a:t>linn</a:t>
            </a:r>
            <a:r>
              <a:rPr lang="en-IE" dirty="0"/>
              <a:t> </a:t>
            </a:r>
            <a:r>
              <a:rPr lang="en-IE" dirty="0" err="1"/>
              <a:t>dó</a:t>
            </a:r>
            <a:r>
              <a:rPr lang="en-IE" dirty="0"/>
              <a:t> </a:t>
            </a:r>
            <a:r>
              <a:rPr lang="en-IE" dirty="0" err="1"/>
              <a:t>bheith</a:t>
            </a:r>
            <a:r>
              <a:rPr lang="en-IE" dirty="0"/>
              <a:t> ag </a:t>
            </a:r>
            <a:r>
              <a:rPr lang="en-IE" dirty="0" err="1"/>
              <a:t>foghlaim</a:t>
            </a:r>
            <a:r>
              <a:rPr lang="en-IE" dirty="0"/>
              <a:t> </a:t>
            </a:r>
            <a:r>
              <a:rPr lang="en-IE" dirty="0" err="1"/>
              <a:t>faoi</a:t>
            </a:r>
            <a:r>
              <a:rPr lang="en-IE" dirty="0"/>
              <a:t> </a:t>
            </a:r>
            <a:r>
              <a:rPr lang="en-IE" dirty="0" err="1"/>
              <a:t>ainmhí</a:t>
            </a:r>
            <a:r>
              <a:rPr lang="en-IE" dirty="0"/>
              <a:t> </a:t>
            </a:r>
            <a:r>
              <a:rPr lang="en-IE" dirty="0" err="1"/>
              <a:t>ar</a:t>
            </a:r>
            <a:r>
              <a:rPr lang="en-IE" dirty="0"/>
              <a:t> </a:t>
            </a:r>
            <a:r>
              <a:rPr lang="en-IE" dirty="0" err="1"/>
              <a:t>spéis</a:t>
            </a:r>
            <a:r>
              <a:rPr lang="en-IE" dirty="0"/>
              <a:t> leis é.</a:t>
            </a:r>
            <a:endParaRPr lang="en-IE" dirty="0"/>
          </a:p>
        </p:txBody>
      </p:sp>
      <p:pic>
        <p:nvPicPr>
          <p:cNvPr id="6" name="Content Placeholder 5" descr="Screen Clipping"/>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09600" y="2072219"/>
            <a:ext cx="5384800" cy="3581925"/>
          </a:xfrm>
        </p:spPr>
      </p:pic>
    </p:spTree>
    <p:extLst>
      <p:ext uri="{BB962C8B-B14F-4D97-AF65-F5344CB8AC3E}">
        <p14:creationId xmlns:p14="http://schemas.microsoft.com/office/powerpoint/2010/main" val="1948175891"/>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a:t>
            </a:r>
            <a:r>
              <a:rPr lang="en-IE" dirty="0" err="1"/>
              <a:t>Léargas</a:t>
            </a:r>
            <a:r>
              <a:rPr lang="en-IE" dirty="0"/>
              <a:t> </a:t>
            </a:r>
            <a:r>
              <a:rPr lang="en-IE" dirty="0" err="1"/>
              <a:t>ar</a:t>
            </a:r>
            <a:r>
              <a:rPr lang="en-IE" dirty="0"/>
              <a:t> an </a:t>
            </a:r>
            <a:r>
              <a:rPr lang="en-IE" dirty="0" err="1"/>
              <a:t>gCúrsa</a:t>
            </a:r>
            <a:endParaRPr lang="en-IE" dirty="0" smtClean="0"/>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2602100269"/>
              </p:ext>
            </p:extLst>
          </p:nvPr>
        </p:nvGraphicFramePr>
        <p:xfrm>
          <a:off x="6197600" y="1600200"/>
          <a:ext cx="5384800" cy="39850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0"/>
          </p:nvPr>
        </p:nvSpPr>
        <p:spPr/>
        <p:txBody>
          <a:bodyPr/>
          <a:lstStyle/>
          <a:p>
            <a:fld id="{F2DD390A-0E64-694E-BDE8-42EBA8D1A036}" type="slidenum">
              <a:rPr lang="en-US" smtClean="0">
                <a:solidFill>
                  <a:prstClr val="black">
                    <a:tint val="75000"/>
                  </a:prstClr>
                </a:solidFill>
              </a:rPr>
              <a:pPr/>
              <a:t>4</a:t>
            </a:fld>
            <a:endParaRPr lang="en-US">
              <a:solidFill>
                <a:prstClr val="black">
                  <a:tint val="75000"/>
                </a:prstClr>
              </a:solidFill>
            </a:endParaRPr>
          </a:p>
        </p:txBody>
      </p:sp>
      <p:pic>
        <p:nvPicPr>
          <p:cNvPr id="4" name="Content Placeholder 3"/>
          <p:cNvPicPr>
            <a:picLocks noGrp="1" noChangeAspect="1"/>
          </p:cNvPicPr>
          <p:nvPr>
            <p:ph sz="half" idx="1"/>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44631" y="1417638"/>
            <a:ext cx="2971747" cy="4127426"/>
          </a:xfrm>
        </p:spPr>
      </p:pic>
    </p:spTree>
    <p:extLst>
      <p:ext uri="{BB962C8B-B14F-4D97-AF65-F5344CB8AC3E}">
        <p14:creationId xmlns:p14="http://schemas.microsoft.com/office/powerpoint/2010/main" val="2432152883"/>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a:t>
            </a:r>
            <a:r>
              <a:rPr lang="en-IE" dirty="0" err="1"/>
              <a:t>Measúnú</a:t>
            </a:r>
            <a:endParaRPr lang="en-IE" dirty="0"/>
          </a:p>
        </p:txBody>
      </p:sp>
      <p:pic>
        <p:nvPicPr>
          <p:cNvPr id="6" name="Content Placeholder 5"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15909" y="2513990"/>
            <a:ext cx="1094556" cy="816279"/>
          </a:xfrm>
        </p:spPr>
      </p:pic>
      <p:sp>
        <p:nvSpPr>
          <p:cNvPr id="4" name="Rounded Rectangle 3"/>
          <p:cNvSpPr/>
          <p:nvPr/>
        </p:nvSpPr>
        <p:spPr>
          <a:xfrm>
            <a:off x="2150073" y="2494734"/>
            <a:ext cx="743876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3200" dirty="0" err="1">
                <a:solidFill>
                  <a:prstClr val="black"/>
                </a:solidFill>
              </a:rPr>
              <a:t>Plé</a:t>
            </a:r>
            <a:r>
              <a:rPr lang="en-IE" sz="3200" dirty="0">
                <a:solidFill>
                  <a:prstClr val="black"/>
                </a:solidFill>
              </a:rPr>
              <a:t> </a:t>
            </a:r>
            <a:r>
              <a:rPr lang="en-IE" sz="3200" dirty="0" err="1">
                <a:solidFill>
                  <a:prstClr val="black"/>
                </a:solidFill>
              </a:rPr>
              <a:t>ar</a:t>
            </a:r>
            <a:r>
              <a:rPr lang="en-IE" sz="3200" dirty="0">
                <a:solidFill>
                  <a:prstClr val="black"/>
                </a:solidFill>
              </a:rPr>
              <a:t> </a:t>
            </a:r>
            <a:r>
              <a:rPr lang="en-IE" sz="3200" dirty="0" err="1">
                <a:solidFill>
                  <a:prstClr val="black"/>
                </a:solidFill>
              </a:rPr>
              <a:t>chás-staidéar</a:t>
            </a:r>
            <a:endParaRPr lang="en-IE" sz="3200" dirty="0">
              <a:solidFill>
                <a:prstClr val="black"/>
              </a:solidFill>
            </a:endParaRPr>
          </a:p>
        </p:txBody>
      </p:sp>
      <p:sp>
        <p:nvSpPr>
          <p:cNvPr id="5" name="Rounded Rectangle 4"/>
          <p:cNvSpPr/>
          <p:nvPr/>
        </p:nvSpPr>
        <p:spPr>
          <a:xfrm>
            <a:off x="2150073" y="4029030"/>
            <a:ext cx="7438767"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IE" sz="3200" dirty="0" err="1">
                <a:solidFill>
                  <a:prstClr val="black"/>
                </a:solidFill>
              </a:rPr>
              <a:t>Léiriú</a:t>
            </a:r>
            <a:endParaRPr lang="en-IE" sz="3200" dirty="0">
              <a:solidFill>
                <a:prstClr val="black"/>
              </a:solidFill>
            </a:endParaRPr>
          </a:p>
        </p:txBody>
      </p:sp>
    </p:spTree>
    <p:extLst>
      <p:ext uri="{BB962C8B-B14F-4D97-AF65-F5344CB8AC3E}">
        <p14:creationId xmlns:p14="http://schemas.microsoft.com/office/powerpoint/2010/main" val="55001968"/>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err="1"/>
              <a:t>Más</a:t>
            </a:r>
            <a:r>
              <a:rPr lang="en-IE" dirty="0"/>
              <a:t> </a:t>
            </a:r>
            <a:r>
              <a:rPr lang="en-IE" dirty="0" err="1"/>
              <a:t>scoláire</a:t>
            </a:r>
            <a:r>
              <a:rPr lang="en-IE" dirty="0"/>
              <a:t> </a:t>
            </a:r>
            <a:r>
              <a:rPr lang="en-IE" dirty="0" err="1"/>
              <a:t>tú</a:t>
            </a:r>
            <a:endParaRPr lang="en-IE" dirty="0"/>
          </a:p>
        </p:txBody>
      </p:sp>
      <p:sp>
        <p:nvSpPr>
          <p:cNvPr id="4" name="Content Placeholder 3"/>
          <p:cNvSpPr>
            <a:spLocks noGrp="1"/>
          </p:cNvSpPr>
          <p:nvPr>
            <p:ph sz="half" idx="2"/>
          </p:nvPr>
        </p:nvSpPr>
        <p:spPr/>
        <p:txBody>
          <a:bodyPr/>
          <a:lstStyle/>
          <a:p>
            <a:pPr marL="457200" indent="-457200">
              <a:buFont typeface="Arial" panose="020B0604020202020204" pitchFamily="34" charset="0"/>
              <a:buChar char="•"/>
            </a:pPr>
            <a:r>
              <a:rPr lang="en-IE" dirty="0" err="1"/>
              <a:t>Céard</a:t>
            </a:r>
            <a:r>
              <a:rPr lang="en-IE" dirty="0"/>
              <a:t> is </a:t>
            </a:r>
            <a:r>
              <a:rPr lang="en-IE" dirty="0" err="1"/>
              <a:t>maith</a:t>
            </a:r>
            <a:r>
              <a:rPr lang="en-IE" dirty="0"/>
              <a:t> </a:t>
            </a:r>
            <a:r>
              <a:rPr lang="en-IE" dirty="0" err="1"/>
              <a:t>leat</a:t>
            </a:r>
            <a:r>
              <a:rPr lang="en-IE" dirty="0"/>
              <a:t> </a:t>
            </a:r>
            <a:r>
              <a:rPr lang="en-IE" dirty="0" err="1"/>
              <a:t>nó</a:t>
            </a:r>
            <a:r>
              <a:rPr lang="en-IE" dirty="0"/>
              <a:t> </a:t>
            </a:r>
            <a:r>
              <a:rPr lang="en-IE" dirty="0" err="1"/>
              <a:t>nach</a:t>
            </a:r>
            <a:r>
              <a:rPr lang="en-IE" dirty="0"/>
              <a:t> </a:t>
            </a:r>
            <a:r>
              <a:rPr lang="en-IE" dirty="0" err="1"/>
              <a:t>maith</a:t>
            </a:r>
            <a:r>
              <a:rPr lang="en-IE" dirty="0"/>
              <a:t> </a:t>
            </a:r>
            <a:r>
              <a:rPr lang="en-IE" dirty="0" err="1"/>
              <a:t>leat</a:t>
            </a:r>
            <a:r>
              <a:rPr lang="en-IE" dirty="0"/>
              <a:t> </a:t>
            </a:r>
            <a:r>
              <a:rPr lang="en-IE" dirty="0" err="1"/>
              <a:t>faoin</a:t>
            </a:r>
            <a:r>
              <a:rPr lang="en-IE" dirty="0"/>
              <a:t> </a:t>
            </a:r>
            <a:r>
              <a:rPr lang="en-IE" dirty="0" err="1"/>
              <a:t>ngearrchúrsa</a:t>
            </a:r>
            <a:r>
              <a:rPr lang="en-IE" dirty="0"/>
              <a:t> </a:t>
            </a:r>
            <a:r>
              <a:rPr lang="en-IE" dirty="0" err="1"/>
              <a:t>seo</a:t>
            </a:r>
            <a:r>
              <a:rPr lang="en-IE" dirty="0"/>
              <a:t>?</a:t>
            </a:r>
          </a:p>
          <a:p>
            <a:pPr marL="457200" indent="-457200">
              <a:buFont typeface="Arial" panose="020B0604020202020204" pitchFamily="34" charset="0"/>
              <a:buChar char="•"/>
            </a:pPr>
            <a:r>
              <a:rPr lang="en-IE" dirty="0"/>
              <a:t>An </a:t>
            </a:r>
            <a:r>
              <a:rPr lang="en-IE" dirty="0" err="1"/>
              <a:t>bhfuil</a:t>
            </a:r>
            <a:r>
              <a:rPr lang="en-IE" dirty="0"/>
              <a:t> </a:t>
            </a:r>
            <a:r>
              <a:rPr lang="en-IE" dirty="0" err="1"/>
              <a:t>sé</a:t>
            </a:r>
            <a:r>
              <a:rPr lang="en-IE" dirty="0"/>
              <a:t> </a:t>
            </a:r>
            <a:r>
              <a:rPr lang="en-IE" dirty="0" err="1"/>
              <a:t>oiriúnach</a:t>
            </a:r>
            <a:r>
              <a:rPr lang="en-IE" dirty="0"/>
              <a:t> </a:t>
            </a:r>
            <a:r>
              <a:rPr lang="en-IE" dirty="0" err="1"/>
              <a:t>duit</a:t>
            </a:r>
            <a:r>
              <a:rPr lang="en-IE" dirty="0"/>
              <a:t> </a:t>
            </a:r>
            <a:r>
              <a:rPr lang="en-IE" dirty="0" err="1"/>
              <a:t>agus</a:t>
            </a:r>
            <a:r>
              <a:rPr lang="en-IE" dirty="0"/>
              <a:t> </a:t>
            </a:r>
            <a:r>
              <a:rPr lang="en-IE" dirty="0" err="1"/>
              <a:t>suimiúil</a:t>
            </a:r>
            <a:r>
              <a:rPr lang="en-IE" dirty="0"/>
              <a:t> </a:t>
            </a:r>
            <a:r>
              <a:rPr lang="en-IE" dirty="0" err="1"/>
              <a:t>agat</a:t>
            </a:r>
            <a:r>
              <a:rPr lang="en-IE" dirty="0"/>
              <a:t>?</a:t>
            </a:r>
          </a:p>
          <a:p>
            <a:pPr marL="457200" indent="-457200">
              <a:buFont typeface="Arial" panose="020B0604020202020204" pitchFamily="34" charset="0"/>
              <a:buChar char="•"/>
            </a:pPr>
            <a:r>
              <a:rPr lang="en-IE" dirty="0"/>
              <a:t>An </a:t>
            </a:r>
            <a:r>
              <a:rPr lang="en-IE" dirty="0" err="1"/>
              <a:t>ligfeadh</a:t>
            </a:r>
            <a:r>
              <a:rPr lang="en-IE" dirty="0"/>
              <a:t> </a:t>
            </a:r>
            <a:r>
              <a:rPr lang="en-IE" dirty="0" err="1"/>
              <a:t>sé</a:t>
            </a:r>
            <a:r>
              <a:rPr lang="en-IE" dirty="0"/>
              <a:t> </a:t>
            </a:r>
            <a:r>
              <a:rPr lang="en-IE" dirty="0" err="1"/>
              <a:t>duit</a:t>
            </a:r>
            <a:r>
              <a:rPr lang="en-IE" dirty="0"/>
              <a:t> </a:t>
            </a:r>
            <a:r>
              <a:rPr lang="en-IE" dirty="0" err="1"/>
              <a:t>scileanna</a:t>
            </a:r>
            <a:r>
              <a:rPr lang="en-IE" dirty="0"/>
              <a:t> </a:t>
            </a:r>
            <a:r>
              <a:rPr lang="en-IE" dirty="0" err="1"/>
              <a:t>agus</a:t>
            </a:r>
            <a:r>
              <a:rPr lang="en-IE" dirty="0"/>
              <a:t> </a:t>
            </a:r>
            <a:r>
              <a:rPr lang="en-IE" dirty="0" err="1"/>
              <a:t>eolas</a:t>
            </a:r>
            <a:r>
              <a:rPr lang="en-IE" dirty="0"/>
              <a:t> a </a:t>
            </a:r>
            <a:r>
              <a:rPr lang="en-IE" dirty="0" err="1"/>
              <a:t>fhorbairt</a:t>
            </a:r>
            <a:r>
              <a:rPr lang="en-IE" dirty="0"/>
              <a:t> </a:t>
            </a:r>
            <a:r>
              <a:rPr lang="en-IE" dirty="0" err="1"/>
              <a:t>agus</a:t>
            </a:r>
            <a:r>
              <a:rPr lang="en-IE" dirty="0"/>
              <a:t> </a:t>
            </a:r>
            <a:r>
              <a:rPr lang="en-IE" dirty="0" err="1"/>
              <a:t>taitneamh</a:t>
            </a:r>
            <a:r>
              <a:rPr lang="en-IE" dirty="0"/>
              <a:t> a </a:t>
            </a:r>
            <a:r>
              <a:rPr lang="en-IE" dirty="0" err="1"/>
              <a:t>bhaint</a:t>
            </a:r>
            <a:r>
              <a:rPr lang="en-IE" dirty="0"/>
              <a:t> as an </a:t>
            </a:r>
            <a:r>
              <a:rPr lang="en-IE" dirty="0" err="1"/>
              <a:t>bhfoghlaim</a:t>
            </a:r>
            <a:r>
              <a:rPr lang="en-IE" dirty="0"/>
              <a:t> ag an am </a:t>
            </a:r>
            <a:r>
              <a:rPr lang="en-IE" dirty="0" err="1"/>
              <a:t>céanna</a:t>
            </a:r>
            <a:r>
              <a:rPr lang="en-IE" dirty="0"/>
              <a:t>?</a:t>
            </a:r>
            <a:endParaRPr lang="en-IE" dirty="0"/>
          </a:p>
        </p:txBody>
      </p:sp>
      <p:pic>
        <p:nvPicPr>
          <p:cNvPr id="6" name="Content Placeholder 5" descr="Screen Clipping"/>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609600" y="1694387"/>
            <a:ext cx="5384800" cy="3571470"/>
          </a:xfrm>
          <a:prstGeom prst="rect">
            <a:avLst/>
          </a:prstGeom>
        </p:spPr>
      </p:pic>
    </p:spTree>
    <p:extLst>
      <p:ext uri="{BB962C8B-B14F-4D97-AF65-F5344CB8AC3E}">
        <p14:creationId xmlns:p14="http://schemas.microsoft.com/office/powerpoint/2010/main" val="3490657872"/>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1_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878</Words>
  <Application>Microsoft Office PowerPoint</Application>
  <PresentationFormat>Widescreen</PresentationFormat>
  <Paragraphs>49</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1_Default Theme</vt:lpstr>
      <vt:lpstr>PowerPoint Presentation</vt:lpstr>
      <vt:lpstr>           An Comhthéacs</vt:lpstr>
      <vt:lpstr>Tionscnamh Pearsanta: Gearrchúrsa ar Aire a thabhairt d’Ainmhithe </vt:lpstr>
      <vt:lpstr>         Léargas ar an gCúrsa</vt:lpstr>
      <vt:lpstr>          Measúnú</vt:lpstr>
      <vt:lpstr>Más scoláire tú</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Denise Kelly</dc:creator>
  <cp:lastModifiedBy>Fred Boss</cp:lastModifiedBy>
  <cp:revision>11</cp:revision>
  <dcterms:created xsi:type="dcterms:W3CDTF">2013-12-10T11:03:54Z</dcterms:created>
  <dcterms:modified xsi:type="dcterms:W3CDTF">2014-01-16T10:03:17Z</dcterms:modified>
</cp:coreProperties>
</file>