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61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1" autoAdjust="0"/>
    <p:restoredTop sz="69838" autoAdjust="0"/>
  </p:normalViewPr>
  <p:slideViewPr>
    <p:cSldViewPr snapToGrid="0">
      <p:cViewPr varScale="1">
        <p:scale>
          <a:sx n="50" d="100"/>
          <a:sy n="50" d="100"/>
        </p:scale>
        <p:origin x="54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EAC27-9B35-4671-9950-1E67990A86C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638FF4FC-68E6-4979-AF4F-F5854A9A646A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1: Na </a:t>
          </a:r>
          <a:r>
            <a:rPr lang="en-IE" dirty="0" err="1" smtClean="0"/>
            <a:t>hEalaíona</a:t>
          </a:r>
          <a:r>
            <a:rPr lang="en-IE" dirty="0" smtClean="0"/>
            <a:t> a </a:t>
          </a:r>
          <a:r>
            <a:rPr lang="en-IE" dirty="0" err="1" smtClean="0"/>
            <a:t>bhrath</a:t>
          </a:r>
          <a:endParaRPr lang="en-IE" dirty="0"/>
        </a:p>
      </dgm:t>
    </dgm:pt>
    <dgm:pt modelId="{E367581D-5A0E-42E6-8794-2B31E7513A44}" type="parTrans" cxnId="{87C1EC65-D4AB-4BA2-9E6B-DA968D3FBD7A}">
      <dgm:prSet/>
      <dgm:spPr/>
      <dgm:t>
        <a:bodyPr/>
        <a:lstStyle/>
        <a:p>
          <a:endParaRPr lang="en-IE"/>
        </a:p>
      </dgm:t>
    </dgm:pt>
    <dgm:pt modelId="{C1C414CC-F74D-4AC0-BE71-F81EACA4ADEE}" type="sibTrans" cxnId="{87C1EC65-D4AB-4BA2-9E6B-DA968D3FBD7A}">
      <dgm:prSet/>
      <dgm:spPr/>
      <dgm:t>
        <a:bodyPr/>
        <a:lstStyle/>
        <a:p>
          <a:endParaRPr lang="en-IE"/>
        </a:p>
      </dgm:t>
    </dgm:pt>
    <dgm:pt modelId="{675C7225-12E2-47DC-9F3A-A568412D8AFF}">
      <dgm:prSet phldrT="[Text]"/>
      <dgm:spPr/>
      <dgm:t>
        <a:bodyPr/>
        <a:lstStyle/>
        <a:p>
          <a:r>
            <a:rPr lang="en-IE" dirty="0" smtClean="0"/>
            <a:t>Strand 2: </a:t>
          </a:r>
          <a:r>
            <a:rPr lang="en-IE" dirty="0" err="1" smtClean="0"/>
            <a:t>Pleanáil</a:t>
          </a:r>
          <a:r>
            <a:rPr lang="en-IE" dirty="0" smtClean="0"/>
            <a:t> </a:t>
          </a:r>
          <a:r>
            <a:rPr lang="en-IE" dirty="0" err="1" smtClean="0"/>
            <a:t>agus</a:t>
          </a:r>
          <a:r>
            <a:rPr lang="en-IE" dirty="0" smtClean="0"/>
            <a:t> </a:t>
          </a:r>
          <a:r>
            <a:rPr lang="en-IE" dirty="0" err="1" smtClean="0"/>
            <a:t>Ullmhúchán</a:t>
          </a:r>
          <a:endParaRPr lang="en-IE" dirty="0"/>
        </a:p>
      </dgm:t>
    </dgm:pt>
    <dgm:pt modelId="{745F2553-2D79-4137-B054-D9BB105CC8A2}" type="parTrans" cxnId="{4069028A-65E2-4942-97DB-7C241EE3C552}">
      <dgm:prSet/>
      <dgm:spPr/>
      <dgm:t>
        <a:bodyPr/>
        <a:lstStyle/>
        <a:p>
          <a:endParaRPr lang="en-IE"/>
        </a:p>
      </dgm:t>
    </dgm:pt>
    <dgm:pt modelId="{29794C0A-210F-470B-9CEA-A00B737F4BE6}" type="sibTrans" cxnId="{4069028A-65E2-4942-97DB-7C241EE3C552}">
      <dgm:prSet/>
      <dgm:spPr/>
      <dgm:t>
        <a:bodyPr/>
        <a:lstStyle/>
        <a:p>
          <a:endParaRPr lang="en-IE"/>
        </a:p>
      </dgm:t>
    </dgm:pt>
    <dgm:pt modelId="{1C7ED254-478A-4F8C-98D1-279C3F70D62E}">
      <dgm:prSet phldrT="[Text]"/>
      <dgm:spPr/>
      <dgm:t>
        <a:bodyPr/>
        <a:lstStyle/>
        <a:p>
          <a:r>
            <a:rPr lang="en-IE" dirty="0" smtClean="0"/>
            <a:t>Strand 3: </a:t>
          </a:r>
          <a:r>
            <a:rPr lang="en-IE" dirty="0" err="1" smtClean="0"/>
            <a:t>Taibhiú</a:t>
          </a:r>
          <a:endParaRPr lang="en-IE" dirty="0"/>
        </a:p>
      </dgm:t>
    </dgm:pt>
    <dgm:pt modelId="{BB08C325-4015-410A-9A8F-E1043E8D1C66}" type="parTrans" cxnId="{3F4286AD-960B-47DA-9A93-508B7179E85E}">
      <dgm:prSet/>
      <dgm:spPr/>
      <dgm:t>
        <a:bodyPr/>
        <a:lstStyle/>
        <a:p>
          <a:endParaRPr lang="en-IE"/>
        </a:p>
      </dgm:t>
    </dgm:pt>
    <dgm:pt modelId="{FC3FB692-3BDF-42A1-98F8-8A5CB2372444}" type="sibTrans" cxnId="{3F4286AD-960B-47DA-9A93-508B7179E85E}">
      <dgm:prSet/>
      <dgm:spPr/>
      <dgm:t>
        <a:bodyPr/>
        <a:lstStyle/>
        <a:p>
          <a:endParaRPr lang="en-IE"/>
        </a:p>
      </dgm:t>
    </dgm:pt>
    <dgm:pt modelId="{93B28DFB-D945-461C-9421-43BE1F340DD0}" type="pres">
      <dgm:prSet presAssocID="{2F5EAC27-9B35-4671-9950-1E67990A86C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D93D96-703C-4452-870F-98DD99CFE003}" type="pres">
      <dgm:prSet presAssocID="{638FF4FC-68E6-4979-AF4F-F5854A9A646A}" presName="parentLin" presStyleCnt="0"/>
      <dgm:spPr/>
    </dgm:pt>
    <dgm:pt modelId="{DF00D474-5849-479B-9C04-7F79E4104F87}" type="pres">
      <dgm:prSet presAssocID="{638FF4FC-68E6-4979-AF4F-F5854A9A646A}" presName="parentLeftMargin" presStyleLbl="node1" presStyleIdx="0" presStyleCnt="3"/>
      <dgm:spPr/>
      <dgm:t>
        <a:bodyPr/>
        <a:lstStyle/>
        <a:p>
          <a:endParaRPr lang="en-IE"/>
        </a:p>
      </dgm:t>
    </dgm:pt>
    <dgm:pt modelId="{95A544F9-37A0-44BA-9B9B-44722FAFBBC5}" type="pres">
      <dgm:prSet presAssocID="{638FF4FC-68E6-4979-AF4F-F5854A9A646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7975651-6DEB-4B09-AE31-05736B8D20C7}" type="pres">
      <dgm:prSet presAssocID="{638FF4FC-68E6-4979-AF4F-F5854A9A646A}" presName="negativeSpace" presStyleCnt="0"/>
      <dgm:spPr/>
    </dgm:pt>
    <dgm:pt modelId="{D86F6663-DED0-40B6-8143-E2608869BF8D}" type="pres">
      <dgm:prSet presAssocID="{638FF4FC-68E6-4979-AF4F-F5854A9A646A}" presName="childText" presStyleLbl="conFgAcc1" presStyleIdx="0" presStyleCnt="3">
        <dgm:presLayoutVars>
          <dgm:bulletEnabled val="1"/>
        </dgm:presLayoutVars>
      </dgm:prSet>
      <dgm:spPr/>
    </dgm:pt>
    <dgm:pt modelId="{6BEAD6DA-E5FF-441F-8C6D-3AF4DF0B8884}" type="pres">
      <dgm:prSet presAssocID="{C1C414CC-F74D-4AC0-BE71-F81EACA4ADEE}" presName="spaceBetweenRectangles" presStyleCnt="0"/>
      <dgm:spPr/>
    </dgm:pt>
    <dgm:pt modelId="{C9069B36-7B18-49E3-9D2F-19DCCE1A949F}" type="pres">
      <dgm:prSet presAssocID="{675C7225-12E2-47DC-9F3A-A568412D8AFF}" presName="parentLin" presStyleCnt="0"/>
      <dgm:spPr/>
    </dgm:pt>
    <dgm:pt modelId="{A5006082-4FC7-4999-9D72-726444183A0A}" type="pres">
      <dgm:prSet presAssocID="{675C7225-12E2-47DC-9F3A-A568412D8AFF}" presName="parentLeftMargin" presStyleLbl="node1" presStyleIdx="0" presStyleCnt="3"/>
      <dgm:spPr/>
      <dgm:t>
        <a:bodyPr/>
        <a:lstStyle/>
        <a:p>
          <a:endParaRPr lang="en-IE"/>
        </a:p>
      </dgm:t>
    </dgm:pt>
    <dgm:pt modelId="{85A555E7-90DB-42D2-AB73-ACF9DA3DFFE4}" type="pres">
      <dgm:prSet presAssocID="{675C7225-12E2-47DC-9F3A-A568412D8A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D0DB701-8A51-4B72-9088-8836BDDE8598}" type="pres">
      <dgm:prSet presAssocID="{675C7225-12E2-47DC-9F3A-A568412D8AFF}" presName="negativeSpace" presStyleCnt="0"/>
      <dgm:spPr/>
    </dgm:pt>
    <dgm:pt modelId="{400B9E52-9D7C-47F3-8940-2F2E354E3C98}" type="pres">
      <dgm:prSet presAssocID="{675C7225-12E2-47DC-9F3A-A568412D8AFF}" presName="childText" presStyleLbl="conFgAcc1" presStyleIdx="1" presStyleCnt="3">
        <dgm:presLayoutVars>
          <dgm:bulletEnabled val="1"/>
        </dgm:presLayoutVars>
      </dgm:prSet>
      <dgm:spPr/>
    </dgm:pt>
    <dgm:pt modelId="{4484B0B9-FE02-48AD-B706-C81E695DF13A}" type="pres">
      <dgm:prSet presAssocID="{29794C0A-210F-470B-9CEA-A00B737F4BE6}" presName="spaceBetweenRectangles" presStyleCnt="0"/>
      <dgm:spPr/>
    </dgm:pt>
    <dgm:pt modelId="{0E725874-6A3D-4EFB-AE78-677326C5C32A}" type="pres">
      <dgm:prSet presAssocID="{1C7ED254-478A-4F8C-98D1-279C3F70D62E}" presName="parentLin" presStyleCnt="0"/>
      <dgm:spPr/>
    </dgm:pt>
    <dgm:pt modelId="{F65A7BAE-73B9-4F69-9B95-AB12F0C6FB56}" type="pres">
      <dgm:prSet presAssocID="{1C7ED254-478A-4F8C-98D1-279C3F70D62E}" presName="parentLeftMargin" presStyleLbl="node1" presStyleIdx="1" presStyleCnt="3"/>
      <dgm:spPr/>
      <dgm:t>
        <a:bodyPr/>
        <a:lstStyle/>
        <a:p>
          <a:endParaRPr lang="en-IE"/>
        </a:p>
      </dgm:t>
    </dgm:pt>
    <dgm:pt modelId="{D844E1A9-2704-4778-B6B2-9D572E14AB48}" type="pres">
      <dgm:prSet presAssocID="{1C7ED254-478A-4F8C-98D1-279C3F70D6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D6832CF-B295-4A8D-8D5C-21BDE867E4EE}" type="pres">
      <dgm:prSet presAssocID="{1C7ED254-478A-4F8C-98D1-279C3F70D62E}" presName="negativeSpace" presStyleCnt="0"/>
      <dgm:spPr/>
    </dgm:pt>
    <dgm:pt modelId="{105EDC63-4D9B-42EC-8C4F-1AC717F7AA5E}" type="pres">
      <dgm:prSet presAssocID="{1C7ED254-478A-4F8C-98D1-279C3F70D62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F4286AD-960B-47DA-9A93-508B7179E85E}" srcId="{2F5EAC27-9B35-4671-9950-1E67990A86CD}" destId="{1C7ED254-478A-4F8C-98D1-279C3F70D62E}" srcOrd="2" destOrd="0" parTransId="{BB08C325-4015-410A-9A8F-E1043E8D1C66}" sibTransId="{FC3FB692-3BDF-42A1-98F8-8A5CB2372444}"/>
    <dgm:cxn modelId="{87C1EC65-D4AB-4BA2-9E6B-DA968D3FBD7A}" srcId="{2F5EAC27-9B35-4671-9950-1E67990A86CD}" destId="{638FF4FC-68E6-4979-AF4F-F5854A9A646A}" srcOrd="0" destOrd="0" parTransId="{E367581D-5A0E-42E6-8794-2B31E7513A44}" sibTransId="{C1C414CC-F74D-4AC0-BE71-F81EACA4ADEE}"/>
    <dgm:cxn modelId="{5BAF97AB-C6C5-4356-B43B-F75BC4FF9834}" type="presOf" srcId="{638FF4FC-68E6-4979-AF4F-F5854A9A646A}" destId="{95A544F9-37A0-44BA-9B9B-44722FAFBBC5}" srcOrd="1" destOrd="0" presId="urn:microsoft.com/office/officeart/2005/8/layout/list1"/>
    <dgm:cxn modelId="{5419FF97-0205-4414-AE39-F66756F36384}" type="presOf" srcId="{1C7ED254-478A-4F8C-98D1-279C3F70D62E}" destId="{D844E1A9-2704-4778-B6B2-9D572E14AB48}" srcOrd="1" destOrd="0" presId="urn:microsoft.com/office/officeart/2005/8/layout/list1"/>
    <dgm:cxn modelId="{3978D21C-8C9B-453A-9F2A-D0EF8662D6DE}" type="presOf" srcId="{638FF4FC-68E6-4979-AF4F-F5854A9A646A}" destId="{DF00D474-5849-479B-9C04-7F79E4104F87}" srcOrd="0" destOrd="0" presId="urn:microsoft.com/office/officeart/2005/8/layout/list1"/>
    <dgm:cxn modelId="{F27A2C35-C122-486A-B74F-0E071E791C16}" type="presOf" srcId="{1C7ED254-478A-4F8C-98D1-279C3F70D62E}" destId="{F65A7BAE-73B9-4F69-9B95-AB12F0C6FB56}" srcOrd="0" destOrd="0" presId="urn:microsoft.com/office/officeart/2005/8/layout/list1"/>
    <dgm:cxn modelId="{A0A3B319-DB40-415C-8CA9-1B194E4E1101}" type="presOf" srcId="{675C7225-12E2-47DC-9F3A-A568412D8AFF}" destId="{A5006082-4FC7-4999-9D72-726444183A0A}" srcOrd="0" destOrd="0" presId="urn:microsoft.com/office/officeart/2005/8/layout/list1"/>
    <dgm:cxn modelId="{1FFE6167-92FC-43BB-98E6-5278846BD2BE}" type="presOf" srcId="{675C7225-12E2-47DC-9F3A-A568412D8AFF}" destId="{85A555E7-90DB-42D2-AB73-ACF9DA3DFFE4}" srcOrd="1" destOrd="0" presId="urn:microsoft.com/office/officeart/2005/8/layout/list1"/>
    <dgm:cxn modelId="{E27A4B5B-E033-438E-AD8E-B64F8CA1A70B}" type="presOf" srcId="{2F5EAC27-9B35-4671-9950-1E67990A86CD}" destId="{93B28DFB-D945-461C-9421-43BE1F340DD0}" srcOrd="0" destOrd="0" presId="urn:microsoft.com/office/officeart/2005/8/layout/list1"/>
    <dgm:cxn modelId="{4069028A-65E2-4942-97DB-7C241EE3C552}" srcId="{2F5EAC27-9B35-4671-9950-1E67990A86CD}" destId="{675C7225-12E2-47DC-9F3A-A568412D8AFF}" srcOrd="1" destOrd="0" parTransId="{745F2553-2D79-4137-B054-D9BB105CC8A2}" sibTransId="{29794C0A-210F-470B-9CEA-A00B737F4BE6}"/>
    <dgm:cxn modelId="{703E01B6-9E1F-4486-88EB-10DFACE2E758}" type="presParOf" srcId="{93B28DFB-D945-461C-9421-43BE1F340DD0}" destId="{4FD93D96-703C-4452-870F-98DD99CFE003}" srcOrd="0" destOrd="0" presId="urn:microsoft.com/office/officeart/2005/8/layout/list1"/>
    <dgm:cxn modelId="{8A38A992-18D6-49AA-9DB9-56CEACE54463}" type="presParOf" srcId="{4FD93D96-703C-4452-870F-98DD99CFE003}" destId="{DF00D474-5849-479B-9C04-7F79E4104F87}" srcOrd="0" destOrd="0" presId="urn:microsoft.com/office/officeart/2005/8/layout/list1"/>
    <dgm:cxn modelId="{6B11DAC5-F77F-404B-9132-C783627F3AF2}" type="presParOf" srcId="{4FD93D96-703C-4452-870F-98DD99CFE003}" destId="{95A544F9-37A0-44BA-9B9B-44722FAFBBC5}" srcOrd="1" destOrd="0" presId="urn:microsoft.com/office/officeart/2005/8/layout/list1"/>
    <dgm:cxn modelId="{C78F184F-C599-4E25-B215-D98DC9EF9741}" type="presParOf" srcId="{93B28DFB-D945-461C-9421-43BE1F340DD0}" destId="{47975651-6DEB-4B09-AE31-05736B8D20C7}" srcOrd="1" destOrd="0" presId="urn:microsoft.com/office/officeart/2005/8/layout/list1"/>
    <dgm:cxn modelId="{134C8911-F8F9-4337-A85C-6FB3CD56EC59}" type="presParOf" srcId="{93B28DFB-D945-461C-9421-43BE1F340DD0}" destId="{D86F6663-DED0-40B6-8143-E2608869BF8D}" srcOrd="2" destOrd="0" presId="urn:microsoft.com/office/officeart/2005/8/layout/list1"/>
    <dgm:cxn modelId="{47D314D7-B5AD-4B77-8AD8-1B3588D9F1AA}" type="presParOf" srcId="{93B28DFB-D945-461C-9421-43BE1F340DD0}" destId="{6BEAD6DA-E5FF-441F-8C6D-3AF4DF0B8884}" srcOrd="3" destOrd="0" presId="urn:microsoft.com/office/officeart/2005/8/layout/list1"/>
    <dgm:cxn modelId="{89898776-6B10-43D9-A282-52B631CDD2E8}" type="presParOf" srcId="{93B28DFB-D945-461C-9421-43BE1F340DD0}" destId="{C9069B36-7B18-49E3-9D2F-19DCCE1A949F}" srcOrd="4" destOrd="0" presId="urn:microsoft.com/office/officeart/2005/8/layout/list1"/>
    <dgm:cxn modelId="{969D281B-166E-4074-95EC-C3D9DD23CEBA}" type="presParOf" srcId="{C9069B36-7B18-49E3-9D2F-19DCCE1A949F}" destId="{A5006082-4FC7-4999-9D72-726444183A0A}" srcOrd="0" destOrd="0" presId="urn:microsoft.com/office/officeart/2005/8/layout/list1"/>
    <dgm:cxn modelId="{4AA6E53D-16CA-4641-9945-A5176FF7EB82}" type="presParOf" srcId="{C9069B36-7B18-49E3-9D2F-19DCCE1A949F}" destId="{85A555E7-90DB-42D2-AB73-ACF9DA3DFFE4}" srcOrd="1" destOrd="0" presId="urn:microsoft.com/office/officeart/2005/8/layout/list1"/>
    <dgm:cxn modelId="{38093841-A645-49EF-B055-E8EEAC80A005}" type="presParOf" srcId="{93B28DFB-D945-461C-9421-43BE1F340DD0}" destId="{4D0DB701-8A51-4B72-9088-8836BDDE8598}" srcOrd="5" destOrd="0" presId="urn:microsoft.com/office/officeart/2005/8/layout/list1"/>
    <dgm:cxn modelId="{258888C5-D89F-4CD5-A0FB-380805D51FE9}" type="presParOf" srcId="{93B28DFB-D945-461C-9421-43BE1F340DD0}" destId="{400B9E52-9D7C-47F3-8940-2F2E354E3C98}" srcOrd="6" destOrd="0" presId="urn:microsoft.com/office/officeart/2005/8/layout/list1"/>
    <dgm:cxn modelId="{62BCA8CC-A376-40C5-A10E-F60C7C164845}" type="presParOf" srcId="{93B28DFB-D945-461C-9421-43BE1F340DD0}" destId="{4484B0B9-FE02-48AD-B706-C81E695DF13A}" srcOrd="7" destOrd="0" presId="urn:microsoft.com/office/officeart/2005/8/layout/list1"/>
    <dgm:cxn modelId="{0FF25010-8280-45DF-853B-2312997E7DC6}" type="presParOf" srcId="{93B28DFB-D945-461C-9421-43BE1F340DD0}" destId="{0E725874-6A3D-4EFB-AE78-677326C5C32A}" srcOrd="8" destOrd="0" presId="urn:microsoft.com/office/officeart/2005/8/layout/list1"/>
    <dgm:cxn modelId="{34463BDA-B120-4A25-9EA4-D20619777C65}" type="presParOf" srcId="{0E725874-6A3D-4EFB-AE78-677326C5C32A}" destId="{F65A7BAE-73B9-4F69-9B95-AB12F0C6FB56}" srcOrd="0" destOrd="0" presId="urn:microsoft.com/office/officeart/2005/8/layout/list1"/>
    <dgm:cxn modelId="{F4D756E7-3217-45B9-8197-1782F2AF76F5}" type="presParOf" srcId="{0E725874-6A3D-4EFB-AE78-677326C5C32A}" destId="{D844E1A9-2704-4778-B6B2-9D572E14AB48}" srcOrd="1" destOrd="0" presId="urn:microsoft.com/office/officeart/2005/8/layout/list1"/>
    <dgm:cxn modelId="{E85195E5-D1E3-45C7-BE72-51FE9836B650}" type="presParOf" srcId="{93B28DFB-D945-461C-9421-43BE1F340DD0}" destId="{4D6832CF-B295-4A8D-8D5C-21BDE867E4EE}" srcOrd="9" destOrd="0" presId="urn:microsoft.com/office/officeart/2005/8/layout/list1"/>
    <dgm:cxn modelId="{D44DAF7A-5167-4E41-BB91-1526041FA49F}" type="presParOf" srcId="{93B28DFB-D945-461C-9421-43BE1F340DD0}" destId="{105EDC63-4D9B-42EC-8C4F-1AC717F7AA5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F6663-DED0-40B6-8143-E2608869BF8D}">
      <dsp:nvSpPr>
        <dsp:cNvPr id="0" name=""/>
        <dsp:cNvSpPr/>
      </dsp:nvSpPr>
      <dsp:spPr>
        <a:xfrm>
          <a:off x="0" y="1082086"/>
          <a:ext cx="5384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544F9-37A0-44BA-9B9B-44722FAFBBC5}">
      <dsp:nvSpPr>
        <dsp:cNvPr id="0" name=""/>
        <dsp:cNvSpPr/>
      </dsp:nvSpPr>
      <dsp:spPr>
        <a:xfrm>
          <a:off x="269240" y="816406"/>
          <a:ext cx="376936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err="1" smtClean="0"/>
            <a:t>Sraith</a:t>
          </a:r>
          <a:r>
            <a:rPr lang="en-IE" sz="1800" kern="1200" dirty="0" smtClean="0"/>
            <a:t> 1: Na </a:t>
          </a:r>
          <a:r>
            <a:rPr lang="en-IE" sz="1800" kern="1200" dirty="0" err="1" smtClean="0"/>
            <a:t>hEalaíona</a:t>
          </a:r>
          <a:r>
            <a:rPr lang="en-IE" sz="1800" kern="1200" dirty="0" smtClean="0"/>
            <a:t> a </a:t>
          </a:r>
          <a:r>
            <a:rPr lang="en-IE" sz="1800" kern="1200" dirty="0" err="1" smtClean="0"/>
            <a:t>bhrath</a:t>
          </a:r>
          <a:endParaRPr lang="en-IE" sz="1800" kern="1200" dirty="0"/>
        </a:p>
      </dsp:txBody>
      <dsp:txXfrm>
        <a:off x="295179" y="842345"/>
        <a:ext cx="3717482" cy="479482"/>
      </dsp:txXfrm>
    </dsp:sp>
    <dsp:sp modelId="{400B9E52-9D7C-47F3-8940-2F2E354E3C98}">
      <dsp:nvSpPr>
        <dsp:cNvPr id="0" name=""/>
        <dsp:cNvSpPr/>
      </dsp:nvSpPr>
      <dsp:spPr>
        <a:xfrm>
          <a:off x="0" y="1898566"/>
          <a:ext cx="5384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555E7-90DB-42D2-AB73-ACF9DA3DFFE4}">
      <dsp:nvSpPr>
        <dsp:cNvPr id="0" name=""/>
        <dsp:cNvSpPr/>
      </dsp:nvSpPr>
      <dsp:spPr>
        <a:xfrm>
          <a:off x="269240" y="1632886"/>
          <a:ext cx="376936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Strand 2: </a:t>
          </a:r>
          <a:r>
            <a:rPr lang="en-IE" sz="1800" kern="1200" dirty="0" err="1" smtClean="0"/>
            <a:t>Pleanáil</a:t>
          </a:r>
          <a:r>
            <a:rPr lang="en-IE" sz="1800" kern="1200" dirty="0" smtClean="0"/>
            <a:t> </a:t>
          </a:r>
          <a:r>
            <a:rPr lang="en-IE" sz="1800" kern="1200" dirty="0" err="1" smtClean="0"/>
            <a:t>agus</a:t>
          </a:r>
          <a:r>
            <a:rPr lang="en-IE" sz="1800" kern="1200" dirty="0" smtClean="0"/>
            <a:t> </a:t>
          </a:r>
          <a:r>
            <a:rPr lang="en-IE" sz="1800" kern="1200" dirty="0" err="1" smtClean="0"/>
            <a:t>Ullmhúchán</a:t>
          </a:r>
          <a:endParaRPr lang="en-IE" sz="1800" kern="1200" dirty="0"/>
        </a:p>
      </dsp:txBody>
      <dsp:txXfrm>
        <a:off x="295179" y="1658825"/>
        <a:ext cx="3717482" cy="479482"/>
      </dsp:txXfrm>
    </dsp:sp>
    <dsp:sp modelId="{105EDC63-4D9B-42EC-8C4F-1AC717F7AA5E}">
      <dsp:nvSpPr>
        <dsp:cNvPr id="0" name=""/>
        <dsp:cNvSpPr/>
      </dsp:nvSpPr>
      <dsp:spPr>
        <a:xfrm>
          <a:off x="0" y="2715046"/>
          <a:ext cx="5384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4E1A9-2704-4778-B6B2-9D572E14AB48}">
      <dsp:nvSpPr>
        <dsp:cNvPr id="0" name=""/>
        <dsp:cNvSpPr/>
      </dsp:nvSpPr>
      <dsp:spPr>
        <a:xfrm>
          <a:off x="269240" y="2449366"/>
          <a:ext cx="376936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Strand 3: </a:t>
          </a:r>
          <a:r>
            <a:rPr lang="en-IE" sz="1800" kern="1200" dirty="0" err="1" smtClean="0"/>
            <a:t>Taibhiú</a:t>
          </a:r>
          <a:endParaRPr lang="en-IE" sz="1800" kern="1200" dirty="0"/>
        </a:p>
      </dsp:txBody>
      <dsp:txXfrm>
        <a:off x="295179" y="2475305"/>
        <a:ext cx="371748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50A7F-9308-4B97-9F25-35061DF7CF8A}" type="datetimeFigureOut">
              <a:rPr lang="en-IE" smtClean="0"/>
              <a:t>16/01/2014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042D4-378B-4C3B-BA12-C5551E39963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5078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042D4-378B-4C3B-BA12-C5551E399636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3488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Tá</a:t>
            </a:r>
            <a:r>
              <a:rPr lang="en-IE" dirty="0" smtClean="0"/>
              <a:t> an </a:t>
            </a:r>
            <a:r>
              <a:rPr lang="en-IE" dirty="0" err="1" smtClean="0"/>
              <a:t>gearrchúrsa</a:t>
            </a:r>
            <a:r>
              <a:rPr lang="en-IE" dirty="0" smtClean="0"/>
              <a:t> </a:t>
            </a:r>
            <a:r>
              <a:rPr lang="en-IE" dirty="0" err="1" smtClean="0"/>
              <a:t>comhdhéanta</a:t>
            </a:r>
            <a:r>
              <a:rPr lang="en-IE" dirty="0" smtClean="0"/>
              <a:t> de </a:t>
            </a:r>
            <a:r>
              <a:rPr lang="en-IE" dirty="0" err="1" smtClean="0"/>
              <a:t>thrí</a:t>
            </a:r>
            <a:r>
              <a:rPr lang="en-IE" dirty="0" smtClean="0"/>
              <a:t> </a:t>
            </a:r>
            <a:r>
              <a:rPr lang="en-IE" dirty="0" err="1" smtClean="0"/>
              <a:t>shraith</a:t>
            </a:r>
            <a:r>
              <a:rPr lang="en-IE" dirty="0" smtClean="0"/>
              <a:t>. </a:t>
            </a:r>
            <a:r>
              <a:rPr lang="en-IE" dirty="0" err="1" smtClean="0"/>
              <a:t>Díríonn</a:t>
            </a:r>
            <a:r>
              <a:rPr lang="en-IE" dirty="0" smtClean="0"/>
              <a:t>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sraith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théama</a:t>
            </a:r>
            <a:r>
              <a:rPr lang="en-IE" dirty="0" smtClean="0"/>
              <a:t> </a:t>
            </a:r>
            <a:r>
              <a:rPr lang="en-IE" dirty="0" err="1" smtClean="0"/>
              <a:t>difriúil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cabhróidh</a:t>
            </a:r>
            <a:r>
              <a:rPr lang="en-IE" dirty="0" smtClean="0"/>
              <a:t> an </a:t>
            </a:r>
            <a:r>
              <a:rPr lang="en-IE" dirty="0" err="1" smtClean="0"/>
              <a:t>chéad</a:t>
            </a:r>
            <a:r>
              <a:rPr lang="en-IE" dirty="0" smtClean="0"/>
              <a:t> </a:t>
            </a:r>
            <a:r>
              <a:rPr lang="en-IE" dirty="0" err="1" smtClean="0"/>
              <a:t>chúpla</a:t>
            </a:r>
            <a:r>
              <a:rPr lang="en-IE" dirty="0" smtClean="0"/>
              <a:t> </a:t>
            </a:r>
            <a:r>
              <a:rPr lang="en-IE" dirty="0" err="1" smtClean="0"/>
              <a:t>sleamhnán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</a:t>
            </a:r>
            <a:r>
              <a:rPr lang="en-IE" dirty="0" err="1" smtClean="0"/>
              <a:t>beagán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mó</a:t>
            </a:r>
            <a:r>
              <a:rPr lang="en-IE" dirty="0" smtClean="0"/>
              <a:t> </a:t>
            </a:r>
            <a:r>
              <a:rPr lang="en-IE" dirty="0" err="1" smtClean="0"/>
              <a:t>tuisceana</a:t>
            </a:r>
            <a:r>
              <a:rPr lang="en-IE" dirty="0" smtClean="0"/>
              <a:t> a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téamaí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042D4-378B-4C3B-BA12-C5551E399636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0274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cuirfidh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leis an </a:t>
            </a:r>
            <a:r>
              <a:rPr lang="en-IE" dirty="0" err="1" smtClean="0"/>
              <a:t>gcomhiarracht</a:t>
            </a:r>
            <a:r>
              <a:rPr lang="en-IE" dirty="0" smtClean="0"/>
              <a:t>,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d’aonar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gcomhar</a:t>
            </a:r>
            <a:r>
              <a:rPr lang="en-IE" dirty="0" smtClean="0"/>
              <a:t> le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,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teacht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réiteach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dúshlán</a:t>
            </a:r>
            <a:r>
              <a:rPr lang="en-IE" dirty="0" smtClean="0"/>
              <a:t> </a:t>
            </a:r>
            <a:r>
              <a:rPr lang="en-IE" dirty="0" err="1" smtClean="0"/>
              <a:t>ealaíne</a:t>
            </a:r>
            <a:r>
              <a:rPr lang="en-IE" dirty="0" smtClean="0"/>
              <a:t> a </a:t>
            </a:r>
            <a:r>
              <a:rPr lang="en-IE" dirty="0" err="1" smtClean="0"/>
              <a:t>thugtar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sraith</a:t>
            </a:r>
            <a:r>
              <a:rPr lang="en-IE" dirty="0" smtClean="0"/>
              <a:t> 2. </a:t>
            </a:r>
          </a:p>
          <a:p>
            <a:r>
              <a:rPr lang="en-IE" dirty="0" smtClean="0"/>
              <a:t>Chun sin a </a:t>
            </a:r>
            <a:r>
              <a:rPr lang="en-IE" dirty="0" err="1" smtClean="0"/>
              <a:t>dhéanamh</a:t>
            </a:r>
            <a:r>
              <a:rPr lang="en-IE" dirty="0" smtClean="0"/>
              <a:t> is </a:t>
            </a:r>
            <a:r>
              <a:rPr lang="en-IE" dirty="0" err="1" smtClean="0"/>
              <a:t>gá</a:t>
            </a:r>
            <a:r>
              <a:rPr lang="en-IE" dirty="0" smtClean="0"/>
              <a:t> </a:t>
            </a:r>
            <a:r>
              <a:rPr lang="en-IE" dirty="0" err="1" smtClean="0"/>
              <a:t>cumarsáid</a:t>
            </a:r>
            <a:r>
              <a:rPr lang="en-IE" dirty="0" smtClean="0"/>
              <a:t> </a:t>
            </a:r>
            <a:r>
              <a:rPr lang="en-IE" dirty="0" err="1" smtClean="0"/>
              <a:t>chuí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le </a:t>
            </a:r>
            <a:r>
              <a:rPr lang="en-IE" dirty="0" err="1" smtClean="0"/>
              <a:t>piaraí</a:t>
            </a:r>
            <a:r>
              <a:rPr lang="en-IE" dirty="0" smtClean="0"/>
              <a:t>, </a:t>
            </a:r>
            <a:r>
              <a:rPr lang="en-IE" dirty="0" err="1" smtClean="0"/>
              <a:t>múinteoirí</a:t>
            </a:r>
            <a:r>
              <a:rPr lang="en-IE" dirty="0" smtClean="0"/>
              <a:t>, </a:t>
            </a:r>
            <a:r>
              <a:rPr lang="en-IE" dirty="0" err="1" smtClean="0"/>
              <a:t>ceannairí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leo</a:t>
            </a:r>
            <a:r>
              <a:rPr lang="en-IE" dirty="0" smtClean="0"/>
              <a:t> </a:t>
            </a:r>
            <a:r>
              <a:rPr lang="en-IE" dirty="0" err="1" smtClean="0"/>
              <a:t>siúd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ag </a:t>
            </a:r>
            <a:r>
              <a:rPr lang="en-IE" dirty="0" err="1" smtClean="0"/>
              <a:t>freastal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imeacht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Tabharfaidh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súil</a:t>
            </a:r>
            <a:r>
              <a:rPr lang="en-IE" dirty="0" smtClean="0"/>
              <a:t> </a:t>
            </a:r>
            <a:r>
              <a:rPr lang="en-IE" dirty="0" err="1" smtClean="0"/>
              <a:t>siar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le do </a:t>
            </a:r>
            <a:r>
              <a:rPr lang="en-IE" dirty="0" err="1" smtClean="0"/>
              <a:t>mhúinteoir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taibhiú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 </a:t>
            </a:r>
            <a:r>
              <a:rPr lang="en-IE" dirty="0" err="1" smtClean="0"/>
              <a:t>inar</a:t>
            </a:r>
            <a:r>
              <a:rPr lang="en-IE" dirty="0" smtClean="0"/>
              <a:t> </a:t>
            </a:r>
            <a:r>
              <a:rPr lang="en-IE" dirty="0" err="1" smtClean="0"/>
              <a:t>ghlac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páirt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aimseoidh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scileanna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t-</a:t>
            </a:r>
            <a:r>
              <a:rPr lang="en-IE" dirty="0" err="1" smtClean="0"/>
              <a:t>eolas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faighte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, ag cur in </a:t>
            </a:r>
            <a:r>
              <a:rPr lang="en-IE" dirty="0" err="1" smtClean="0"/>
              <a:t>iúl</a:t>
            </a:r>
            <a:r>
              <a:rPr lang="en-IE" dirty="0" smtClean="0"/>
              <a:t> an </a:t>
            </a:r>
            <a:r>
              <a:rPr lang="en-IE" dirty="0" err="1" smtClean="0"/>
              <a:t>inaistritheacht</a:t>
            </a:r>
            <a:r>
              <a:rPr lang="en-IE" dirty="0" smtClean="0"/>
              <a:t> a </a:t>
            </a:r>
            <a:r>
              <a:rPr lang="en-IE" dirty="0" err="1" smtClean="0"/>
              <a:t>bhaineann</a:t>
            </a:r>
            <a:r>
              <a:rPr lang="en-IE" dirty="0" smtClean="0"/>
              <a:t> </a:t>
            </a:r>
            <a:r>
              <a:rPr lang="en-IE" dirty="0" err="1" smtClean="0"/>
              <a:t>leo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</a:t>
            </a:r>
            <a:r>
              <a:rPr lang="en-IE" dirty="0" err="1" smtClean="0"/>
              <a:t>achair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do </a:t>
            </a:r>
            <a:r>
              <a:rPr lang="en-IE" dirty="0" err="1" smtClean="0"/>
              <a:t>chuid</a:t>
            </a:r>
            <a:r>
              <a:rPr lang="en-IE" dirty="0" smtClean="0"/>
              <a:t> </a:t>
            </a:r>
            <a:r>
              <a:rPr lang="en-IE" dirty="0" err="1" smtClean="0"/>
              <a:t>foghlama</a:t>
            </a:r>
            <a:r>
              <a:rPr lang="en-IE" dirty="0" smtClean="0"/>
              <a:t>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5891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2, </a:t>
            </a:r>
            <a:r>
              <a:rPr lang="en-IE" dirty="0" err="1" smtClean="0"/>
              <a:t>sainaithneoidh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an </a:t>
            </a:r>
            <a:r>
              <a:rPr lang="en-IE" dirty="0" err="1" smtClean="0"/>
              <a:t>ghníomhaíocht</a:t>
            </a:r>
            <a:r>
              <a:rPr lang="en-IE" dirty="0" smtClean="0"/>
              <a:t> </a:t>
            </a:r>
            <a:r>
              <a:rPr lang="en-IE" dirty="0" err="1" smtClean="0"/>
              <a:t>chruthaitheach</a:t>
            </a:r>
            <a:r>
              <a:rPr lang="en-IE" dirty="0" smtClean="0"/>
              <a:t> </a:t>
            </a:r>
            <a:r>
              <a:rPr lang="en-IE" dirty="0" err="1" smtClean="0"/>
              <a:t>chomhoibritheach</a:t>
            </a:r>
            <a:r>
              <a:rPr lang="en-IE" dirty="0" smtClean="0"/>
              <a:t>  </a:t>
            </a:r>
            <a:r>
              <a:rPr lang="en-IE" dirty="0" err="1" smtClean="0"/>
              <a:t>trí</a:t>
            </a:r>
            <a:r>
              <a:rPr lang="en-IE" dirty="0" smtClean="0"/>
              <a:t> do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éisteacht</a:t>
            </a:r>
            <a:r>
              <a:rPr lang="en-IE" dirty="0" smtClean="0"/>
              <a:t> le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ag cur </a:t>
            </a:r>
            <a:r>
              <a:rPr lang="en-IE" dirty="0" err="1" smtClean="0"/>
              <a:t>leo</a:t>
            </a:r>
            <a:r>
              <a:rPr lang="en-IE" dirty="0" smtClean="0"/>
              <a:t>.  </a:t>
            </a:r>
          </a:p>
          <a:p>
            <a:r>
              <a:rPr lang="en-IE" dirty="0" err="1" smtClean="0"/>
              <a:t>Tabharfaidh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fianaise</a:t>
            </a:r>
            <a:r>
              <a:rPr lang="en-IE" dirty="0" smtClean="0"/>
              <a:t> </a:t>
            </a:r>
            <a:r>
              <a:rPr lang="en-IE" dirty="0" err="1" smtClean="0"/>
              <a:t>phraiticiúil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láidreachtaí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buanna</a:t>
            </a:r>
            <a:r>
              <a:rPr lang="en-IE" dirty="0" smtClean="0"/>
              <a:t> a </a:t>
            </a:r>
            <a:r>
              <a:rPr lang="en-IE" dirty="0" err="1" smtClean="0"/>
              <a:t>bhéarfaidh</a:t>
            </a:r>
            <a:r>
              <a:rPr lang="en-IE" dirty="0" smtClean="0"/>
              <a:t> </a:t>
            </a:r>
            <a:r>
              <a:rPr lang="en-IE" dirty="0" err="1" smtClean="0"/>
              <a:t>tusa</a:t>
            </a:r>
            <a:r>
              <a:rPr lang="en-IE" dirty="0" smtClean="0"/>
              <a:t> </a:t>
            </a:r>
            <a:r>
              <a:rPr lang="en-IE" dirty="0" err="1" smtClean="0"/>
              <a:t>chuig</a:t>
            </a:r>
            <a:r>
              <a:rPr lang="en-IE" dirty="0" smtClean="0"/>
              <a:t> an </a:t>
            </a:r>
            <a:r>
              <a:rPr lang="en-IE" dirty="0" err="1" smtClean="0"/>
              <a:t>tasc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ag </a:t>
            </a:r>
            <a:r>
              <a:rPr lang="en-IE" dirty="0" err="1" smtClean="0"/>
              <a:t>aithint</a:t>
            </a:r>
            <a:r>
              <a:rPr lang="en-IE" dirty="0" smtClean="0"/>
              <a:t> </a:t>
            </a:r>
            <a:r>
              <a:rPr lang="en-IE" dirty="0" err="1" smtClean="0"/>
              <a:t>bhuanna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an </a:t>
            </a:r>
            <a:r>
              <a:rPr lang="en-IE" dirty="0" err="1" smtClean="0"/>
              <a:t>dóigh</a:t>
            </a:r>
            <a:r>
              <a:rPr lang="en-IE" dirty="0" smtClean="0"/>
              <a:t> le </a:t>
            </a:r>
            <a:r>
              <a:rPr lang="en-IE" dirty="0" err="1" smtClean="0"/>
              <a:t>taighde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acmhainní</a:t>
            </a:r>
            <a:r>
              <a:rPr lang="en-IE" dirty="0" smtClean="0"/>
              <a:t> a </a:t>
            </a:r>
            <a:r>
              <a:rPr lang="en-IE" dirty="0" err="1" smtClean="0"/>
              <a:t>úsáid</a:t>
            </a:r>
            <a:r>
              <a:rPr lang="en-IE" dirty="0" smtClean="0"/>
              <a:t>, </a:t>
            </a:r>
            <a:r>
              <a:rPr lang="en-IE" dirty="0" err="1" smtClean="0"/>
              <a:t>lena</a:t>
            </a:r>
            <a:r>
              <a:rPr lang="en-IE" dirty="0" smtClean="0"/>
              <a:t> n-</a:t>
            </a:r>
            <a:r>
              <a:rPr lang="en-IE" dirty="0" err="1" smtClean="0"/>
              <a:t>áirítear</a:t>
            </a:r>
            <a:r>
              <a:rPr lang="en-IE" dirty="0" smtClean="0"/>
              <a:t> </a:t>
            </a:r>
            <a:r>
              <a:rPr lang="en-IE" dirty="0" err="1" smtClean="0"/>
              <a:t>imeachtaí</a:t>
            </a:r>
            <a:r>
              <a:rPr lang="en-IE" dirty="0" smtClean="0"/>
              <a:t> </a:t>
            </a:r>
            <a:r>
              <a:rPr lang="en-IE" dirty="0" err="1" smtClean="0"/>
              <a:t>ealaíne</a:t>
            </a:r>
            <a:r>
              <a:rPr lang="en-IE" dirty="0" smtClean="0"/>
              <a:t> a </a:t>
            </a:r>
            <a:r>
              <a:rPr lang="en-IE" dirty="0" err="1" smtClean="0"/>
              <a:t>chabhróidh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</a:t>
            </a:r>
            <a:r>
              <a:rPr lang="en-IE" dirty="0" err="1" smtClean="0"/>
              <a:t>forbairt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ról</a:t>
            </a:r>
            <a:r>
              <a:rPr lang="en-IE" dirty="0" smtClean="0"/>
              <a:t> </a:t>
            </a:r>
            <a:r>
              <a:rPr lang="en-IE" dirty="0" err="1" smtClean="0"/>
              <a:t>ata</a:t>
            </a:r>
            <a:r>
              <a:rPr lang="en-IE" dirty="0" smtClean="0"/>
              <a:t> </a:t>
            </a:r>
            <a:r>
              <a:rPr lang="en-IE" dirty="0" err="1" smtClean="0"/>
              <a:t>roghnaithe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sannta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.</a:t>
            </a:r>
          </a:p>
          <a:p>
            <a:r>
              <a:rPr lang="en-IE" dirty="0" err="1" smtClean="0"/>
              <a:t>Beidh</a:t>
            </a:r>
            <a:r>
              <a:rPr lang="en-IE" dirty="0" smtClean="0"/>
              <a:t> ort </a:t>
            </a:r>
            <a:r>
              <a:rPr lang="en-IE" dirty="0" err="1" smtClean="0"/>
              <a:t>obair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go </a:t>
            </a:r>
            <a:r>
              <a:rPr lang="en-IE" dirty="0" err="1" smtClean="0"/>
              <a:t>neamhspleách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gcomhar</a:t>
            </a:r>
            <a:r>
              <a:rPr lang="en-IE" dirty="0" smtClean="0"/>
              <a:t> le </a:t>
            </a:r>
            <a:r>
              <a:rPr lang="en-IE" dirty="0" err="1" smtClean="0"/>
              <a:t>piaraí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thaispeáint</a:t>
            </a:r>
            <a:r>
              <a:rPr lang="en-IE" dirty="0" smtClean="0"/>
              <a:t> go </a:t>
            </a:r>
            <a:r>
              <a:rPr lang="en-IE" dirty="0" err="1" smtClean="0"/>
              <a:t>bhfuil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tiomanta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chloí</a:t>
            </a:r>
            <a:r>
              <a:rPr lang="en-IE" dirty="0" smtClean="0"/>
              <a:t> le </a:t>
            </a:r>
            <a:r>
              <a:rPr lang="en-IE" dirty="0" err="1" smtClean="0"/>
              <a:t>spriocdhátaí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/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freastal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chleachtaí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7468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cuirfidh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leis an </a:t>
            </a:r>
            <a:r>
              <a:rPr lang="en-IE" dirty="0" err="1" smtClean="0"/>
              <a:t>gcomhiarracht</a:t>
            </a:r>
            <a:r>
              <a:rPr lang="en-IE" dirty="0" smtClean="0"/>
              <a:t>,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d’aonar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gcomhar</a:t>
            </a:r>
            <a:r>
              <a:rPr lang="en-IE" dirty="0" smtClean="0"/>
              <a:t> le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,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teacht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réiteach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dúshlán</a:t>
            </a:r>
            <a:r>
              <a:rPr lang="en-IE" dirty="0" smtClean="0"/>
              <a:t> </a:t>
            </a:r>
            <a:r>
              <a:rPr lang="en-IE" dirty="0" err="1" smtClean="0"/>
              <a:t>ealaíne</a:t>
            </a:r>
            <a:r>
              <a:rPr lang="en-IE" dirty="0" smtClean="0"/>
              <a:t> a </a:t>
            </a:r>
            <a:r>
              <a:rPr lang="en-IE" dirty="0" err="1" smtClean="0"/>
              <a:t>thugtar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sraith</a:t>
            </a:r>
            <a:r>
              <a:rPr lang="en-IE" dirty="0" smtClean="0"/>
              <a:t> 2. </a:t>
            </a:r>
          </a:p>
          <a:p>
            <a:r>
              <a:rPr lang="en-IE" dirty="0" smtClean="0"/>
              <a:t>Chun sin a </a:t>
            </a:r>
            <a:r>
              <a:rPr lang="en-IE" dirty="0" err="1" smtClean="0"/>
              <a:t>dhéanamh</a:t>
            </a:r>
            <a:r>
              <a:rPr lang="en-IE" dirty="0" smtClean="0"/>
              <a:t> is </a:t>
            </a:r>
            <a:r>
              <a:rPr lang="en-IE" dirty="0" err="1" smtClean="0"/>
              <a:t>gá</a:t>
            </a:r>
            <a:r>
              <a:rPr lang="en-IE" dirty="0" smtClean="0"/>
              <a:t> </a:t>
            </a:r>
            <a:r>
              <a:rPr lang="en-IE" dirty="0" err="1" smtClean="0"/>
              <a:t>cumarsáid</a:t>
            </a:r>
            <a:r>
              <a:rPr lang="en-IE" dirty="0" smtClean="0"/>
              <a:t> </a:t>
            </a:r>
            <a:r>
              <a:rPr lang="en-IE" dirty="0" err="1" smtClean="0"/>
              <a:t>chuí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le </a:t>
            </a:r>
            <a:r>
              <a:rPr lang="en-IE" dirty="0" err="1" smtClean="0"/>
              <a:t>piaraí</a:t>
            </a:r>
            <a:r>
              <a:rPr lang="en-IE" dirty="0" smtClean="0"/>
              <a:t>, </a:t>
            </a:r>
            <a:r>
              <a:rPr lang="en-IE" dirty="0" err="1" smtClean="0"/>
              <a:t>múinteoirí</a:t>
            </a:r>
            <a:r>
              <a:rPr lang="en-IE" dirty="0" smtClean="0"/>
              <a:t>, </a:t>
            </a:r>
            <a:r>
              <a:rPr lang="en-IE" dirty="0" err="1" smtClean="0"/>
              <a:t>ceannairí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leo</a:t>
            </a:r>
            <a:r>
              <a:rPr lang="en-IE" dirty="0" smtClean="0"/>
              <a:t> </a:t>
            </a:r>
            <a:r>
              <a:rPr lang="en-IE" dirty="0" err="1" smtClean="0"/>
              <a:t>siúd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ag </a:t>
            </a:r>
            <a:r>
              <a:rPr lang="en-IE" dirty="0" err="1" smtClean="0"/>
              <a:t>freastal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imeacht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Tabharfaidh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súil</a:t>
            </a:r>
            <a:r>
              <a:rPr lang="en-IE" dirty="0" smtClean="0"/>
              <a:t> </a:t>
            </a:r>
            <a:r>
              <a:rPr lang="en-IE" dirty="0" err="1" smtClean="0"/>
              <a:t>siar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le do </a:t>
            </a:r>
            <a:r>
              <a:rPr lang="en-IE" dirty="0" err="1" smtClean="0"/>
              <a:t>mhúinteoir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taibhiú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 </a:t>
            </a:r>
            <a:r>
              <a:rPr lang="en-IE" dirty="0" err="1" smtClean="0"/>
              <a:t>inar</a:t>
            </a:r>
            <a:r>
              <a:rPr lang="en-IE" dirty="0" smtClean="0"/>
              <a:t> </a:t>
            </a:r>
            <a:r>
              <a:rPr lang="en-IE" dirty="0" err="1" smtClean="0"/>
              <a:t>ghlac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páirt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aimseoidh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scileanna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t-</a:t>
            </a:r>
            <a:r>
              <a:rPr lang="en-IE" dirty="0" err="1" smtClean="0"/>
              <a:t>eolas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faighte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, ag cur in </a:t>
            </a:r>
            <a:r>
              <a:rPr lang="en-IE" dirty="0" err="1" smtClean="0"/>
              <a:t>iúl</a:t>
            </a:r>
            <a:r>
              <a:rPr lang="en-IE" dirty="0" smtClean="0"/>
              <a:t> an </a:t>
            </a:r>
            <a:r>
              <a:rPr lang="en-IE" dirty="0" err="1" smtClean="0"/>
              <a:t>inaistritheacht</a:t>
            </a:r>
            <a:r>
              <a:rPr lang="en-IE" dirty="0" smtClean="0"/>
              <a:t> a </a:t>
            </a:r>
            <a:r>
              <a:rPr lang="en-IE" dirty="0" err="1" smtClean="0"/>
              <a:t>bhaineann</a:t>
            </a:r>
            <a:r>
              <a:rPr lang="en-IE" dirty="0" smtClean="0"/>
              <a:t> </a:t>
            </a:r>
            <a:r>
              <a:rPr lang="en-IE" dirty="0" err="1" smtClean="0"/>
              <a:t>leo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</a:t>
            </a:r>
            <a:r>
              <a:rPr lang="en-IE" dirty="0" err="1" smtClean="0"/>
              <a:t>achair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de do </a:t>
            </a:r>
            <a:r>
              <a:rPr lang="en-IE" dirty="0" err="1" smtClean="0"/>
              <a:t>chuid</a:t>
            </a:r>
            <a:r>
              <a:rPr lang="en-IE" dirty="0" smtClean="0"/>
              <a:t> </a:t>
            </a:r>
            <a:r>
              <a:rPr lang="en-IE" dirty="0" err="1" smtClean="0"/>
              <a:t>foghlama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0716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Beidh</a:t>
            </a:r>
            <a:r>
              <a:rPr lang="en-IE" dirty="0" smtClean="0"/>
              <a:t> ort </a:t>
            </a:r>
            <a:r>
              <a:rPr lang="en-IE" dirty="0" err="1" smtClean="0"/>
              <a:t>siurnal</a:t>
            </a:r>
            <a:r>
              <a:rPr lang="en-IE" dirty="0" smtClean="0"/>
              <a:t> a </a:t>
            </a:r>
            <a:r>
              <a:rPr lang="en-IE" dirty="0" err="1" smtClean="0"/>
              <a:t>choimeád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cabhrú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</a:t>
            </a:r>
            <a:r>
              <a:rPr lang="en-IE" dirty="0" err="1" smtClean="0"/>
              <a:t>machnamh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do </a:t>
            </a:r>
            <a:r>
              <a:rPr lang="en-IE" dirty="0" err="1" smtClean="0"/>
              <a:t>chuid</a:t>
            </a:r>
            <a:r>
              <a:rPr lang="en-IE" dirty="0" smtClean="0"/>
              <a:t> </a:t>
            </a:r>
            <a:r>
              <a:rPr lang="en-IE" dirty="0" err="1" smtClean="0"/>
              <a:t>foghlama</a:t>
            </a:r>
            <a:r>
              <a:rPr lang="en-IE" dirty="0" smtClean="0"/>
              <a:t> le </a:t>
            </a:r>
            <a:r>
              <a:rPr lang="en-IE" dirty="0" err="1" smtClean="0"/>
              <a:t>linn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gcéad</a:t>
            </a:r>
            <a:r>
              <a:rPr lang="en-IE" dirty="0" smtClean="0"/>
              <a:t> </a:t>
            </a:r>
            <a:r>
              <a:rPr lang="en-IE" dirty="0" err="1" smtClean="0"/>
              <a:t>dá</a:t>
            </a:r>
            <a:r>
              <a:rPr lang="en-IE" dirty="0" smtClean="0"/>
              <a:t> </a:t>
            </a:r>
            <a:r>
              <a:rPr lang="en-IE" dirty="0" err="1" smtClean="0"/>
              <a:t>shraith</a:t>
            </a:r>
            <a:r>
              <a:rPr lang="en-IE" dirty="0" smtClean="0"/>
              <a:t>.  </a:t>
            </a:r>
            <a:r>
              <a:rPr lang="en-IE" dirty="0" err="1" smtClean="0"/>
              <a:t>D’fhéadfadh</a:t>
            </a:r>
            <a:r>
              <a:rPr lang="en-IE" dirty="0" smtClean="0"/>
              <a:t> go </a:t>
            </a:r>
            <a:r>
              <a:rPr lang="en-IE" dirty="0" err="1" smtClean="0"/>
              <a:t>gclúdódh</a:t>
            </a:r>
            <a:r>
              <a:rPr lang="en-IE" dirty="0" smtClean="0"/>
              <a:t> </a:t>
            </a:r>
            <a:r>
              <a:rPr lang="en-IE" dirty="0" err="1" smtClean="0"/>
              <a:t>sé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achoimre</a:t>
            </a:r>
            <a:r>
              <a:rPr lang="en-IE" dirty="0" smtClean="0"/>
              <a:t> den </a:t>
            </a:r>
            <a:r>
              <a:rPr lang="en-IE" dirty="0" err="1" smtClean="0"/>
              <a:t>fhaisnéis</a:t>
            </a:r>
            <a:r>
              <a:rPr lang="en-IE" dirty="0" smtClean="0"/>
              <a:t> a </a:t>
            </a:r>
            <a:r>
              <a:rPr lang="en-IE" dirty="0" err="1" smtClean="0"/>
              <a:t>d’fhoghlaim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taifead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léargais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a </a:t>
            </a:r>
            <a:r>
              <a:rPr lang="en-IE" dirty="0" err="1" smtClean="0"/>
              <a:t>fuair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ó do </a:t>
            </a:r>
            <a:r>
              <a:rPr lang="en-IE" dirty="0" err="1" smtClean="0"/>
              <a:t>thaithí</a:t>
            </a:r>
            <a:r>
              <a:rPr lang="en-IE" dirty="0" smtClean="0"/>
              <a:t> </a:t>
            </a:r>
            <a:r>
              <a:rPr lang="en-IE" dirty="0" err="1" smtClean="0"/>
              <a:t>sna</a:t>
            </a:r>
            <a:r>
              <a:rPr lang="en-IE" dirty="0" smtClean="0"/>
              <a:t> </a:t>
            </a:r>
            <a:r>
              <a:rPr lang="en-IE" dirty="0" err="1" smtClean="0"/>
              <a:t>healaíona</a:t>
            </a:r>
            <a:r>
              <a:rPr lang="en-IE" dirty="0" smtClean="0"/>
              <a:t> mar </a:t>
            </a:r>
            <a:r>
              <a:rPr lang="en-IE" dirty="0" err="1" smtClean="0"/>
              <a:t>bhreathnóir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mar </a:t>
            </a:r>
            <a:r>
              <a:rPr lang="en-IE" dirty="0" err="1" smtClean="0"/>
              <a:t>rannpháirtí</a:t>
            </a:r>
            <a:r>
              <a:rPr lang="en-IE" dirty="0" smtClean="0"/>
              <a:t>. Is </a:t>
            </a:r>
            <a:r>
              <a:rPr lang="en-IE" dirty="0" err="1" smtClean="0"/>
              <a:t>féidir</a:t>
            </a:r>
            <a:r>
              <a:rPr lang="en-IE" dirty="0" smtClean="0"/>
              <a:t> leis an </a:t>
            </a:r>
            <a:r>
              <a:rPr lang="en-IE" dirty="0" err="1" smtClean="0"/>
              <a:t>siurnal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bhfoirm</a:t>
            </a:r>
            <a:r>
              <a:rPr lang="en-IE" dirty="0" smtClean="0"/>
              <a:t> </a:t>
            </a:r>
            <a:r>
              <a:rPr lang="en-IE" dirty="0" err="1" smtClean="0"/>
              <a:t>scríofa</a:t>
            </a:r>
            <a:r>
              <a:rPr lang="en-IE" dirty="0" smtClean="0"/>
              <a:t> </a:t>
            </a:r>
            <a:r>
              <a:rPr lang="en-IE" dirty="0" err="1" smtClean="0"/>
              <a:t>dhigiteach</a:t>
            </a:r>
            <a:r>
              <a:rPr lang="en-IE" dirty="0" smtClean="0"/>
              <a:t>, </a:t>
            </a:r>
            <a:r>
              <a:rPr lang="en-IE" dirty="0" err="1" smtClean="0"/>
              <a:t>fuaime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físe</a:t>
            </a:r>
            <a:r>
              <a:rPr lang="en-IE" dirty="0" smtClean="0"/>
              <a:t>.  </a:t>
            </a:r>
          </a:p>
          <a:p>
            <a:r>
              <a:rPr lang="en-IE" dirty="0" smtClean="0"/>
              <a:t>Ba </a:t>
            </a:r>
            <a:r>
              <a:rPr lang="en-IE" dirty="0" err="1" smtClean="0"/>
              <a:t>chóir</a:t>
            </a:r>
            <a:r>
              <a:rPr lang="en-IE" dirty="0" smtClean="0"/>
              <a:t> go </a:t>
            </a:r>
            <a:r>
              <a:rPr lang="en-IE" dirty="0" err="1" smtClean="0"/>
              <a:t>dtabharfadh</a:t>
            </a:r>
            <a:r>
              <a:rPr lang="en-IE" dirty="0" smtClean="0"/>
              <a:t> an </a:t>
            </a:r>
            <a:r>
              <a:rPr lang="en-IE" dirty="0" err="1" smtClean="0"/>
              <a:t>taibhiú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scileanna</a:t>
            </a:r>
            <a:r>
              <a:rPr lang="en-IE" dirty="0" smtClean="0"/>
              <a:t> </a:t>
            </a:r>
            <a:r>
              <a:rPr lang="en-IE" dirty="0" err="1" smtClean="0"/>
              <a:t>cuí</a:t>
            </a:r>
            <a:r>
              <a:rPr lang="en-IE" dirty="0" smtClean="0"/>
              <a:t> </a:t>
            </a:r>
            <a:r>
              <a:rPr lang="en-IE" dirty="0" err="1" smtClean="0"/>
              <a:t>uile</a:t>
            </a:r>
            <a:r>
              <a:rPr lang="en-IE" dirty="0" smtClean="0"/>
              <a:t> le </a:t>
            </a:r>
            <a:r>
              <a:rPr lang="en-IE" dirty="0" err="1" smtClean="0"/>
              <a:t>chéile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fianaise</a:t>
            </a:r>
            <a:r>
              <a:rPr lang="en-IE" dirty="0" smtClean="0"/>
              <a:t> </a:t>
            </a:r>
            <a:r>
              <a:rPr lang="en-IE" dirty="0" err="1" smtClean="0"/>
              <a:t>ann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fheabhas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thiomantas</a:t>
            </a:r>
            <a:r>
              <a:rPr lang="en-IE" dirty="0" smtClean="0"/>
              <a:t>.  </a:t>
            </a:r>
            <a:r>
              <a:rPr lang="en-IE" dirty="0" err="1" smtClean="0"/>
              <a:t>Tá</a:t>
            </a:r>
            <a:r>
              <a:rPr lang="en-IE" dirty="0" smtClean="0"/>
              <a:t> </a:t>
            </a:r>
            <a:r>
              <a:rPr lang="en-IE" dirty="0" err="1" smtClean="0"/>
              <a:t>measúnú</a:t>
            </a:r>
            <a:r>
              <a:rPr lang="en-IE" dirty="0" smtClean="0"/>
              <a:t> an </a:t>
            </a:r>
            <a:r>
              <a:rPr lang="en-IE" dirty="0" err="1" smtClean="0"/>
              <a:t>taibhithe</a:t>
            </a:r>
            <a:r>
              <a:rPr lang="en-IE" dirty="0" smtClean="0"/>
              <a:t> </a:t>
            </a:r>
            <a:r>
              <a:rPr lang="en-IE" dirty="0" err="1" smtClean="0"/>
              <a:t>bunaithe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gnéithe</a:t>
            </a:r>
            <a:r>
              <a:rPr lang="en-IE" dirty="0" smtClean="0"/>
              <a:t> </a:t>
            </a:r>
            <a:r>
              <a:rPr lang="en-IE" dirty="0" err="1" smtClean="0"/>
              <a:t>cáilíochta</a:t>
            </a:r>
            <a:r>
              <a:rPr lang="en-IE" dirty="0" smtClean="0"/>
              <a:t> a </a:t>
            </a:r>
            <a:r>
              <a:rPr lang="en-IE" dirty="0" err="1" smtClean="0"/>
              <a:t>bhaineann</a:t>
            </a:r>
            <a:r>
              <a:rPr lang="en-IE" dirty="0" smtClean="0"/>
              <a:t> le do </a:t>
            </a:r>
            <a:r>
              <a:rPr lang="en-IE" dirty="0" err="1" smtClean="0"/>
              <a:t>ról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taibhiú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042D4-378B-4C3B-BA12-C5551E399636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2137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Guth</a:t>
            </a:r>
            <a:r>
              <a:rPr lang="en-IE" dirty="0" smtClean="0"/>
              <a:t> an </a:t>
            </a:r>
            <a:r>
              <a:rPr lang="en-IE" dirty="0" err="1" smtClean="0"/>
              <a:t>scoláire</a:t>
            </a:r>
            <a:endParaRPr lang="en-IE" dirty="0" smtClean="0"/>
          </a:p>
          <a:p>
            <a:r>
              <a:rPr lang="en-IE" dirty="0" err="1" smtClean="0"/>
              <a:t>Iarrfar</a:t>
            </a:r>
            <a:r>
              <a:rPr lang="en-IE" dirty="0" smtClean="0"/>
              <a:t> ort </a:t>
            </a:r>
            <a:r>
              <a:rPr lang="en-IE" dirty="0" err="1" smtClean="0"/>
              <a:t>anois</a:t>
            </a:r>
            <a:r>
              <a:rPr lang="en-IE" dirty="0" smtClean="0"/>
              <a:t> </a:t>
            </a:r>
            <a:r>
              <a:rPr lang="en-IE" dirty="0" err="1" smtClean="0"/>
              <a:t>plé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do </a:t>
            </a:r>
            <a:r>
              <a:rPr lang="en-IE" dirty="0" err="1" smtClean="0"/>
              <a:t>ghrúpa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a </a:t>
            </a:r>
            <a:r>
              <a:rPr lang="en-IE" dirty="0" err="1" smtClean="0"/>
              <a:t>shíleann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pleananna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301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948" y="3843690"/>
            <a:ext cx="10433589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70699"/>
      </p:ext>
    </p:extLst>
  </p:cSld>
  <p:clrMapOvr>
    <a:masterClrMapping/>
  </p:clrMapOvr>
  <p:transition spd="slow"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2689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90669"/>
      </p:ext>
    </p:extLst>
  </p:cSld>
  <p:clrMapOvr>
    <a:masterClrMapping/>
  </p:clrMapOvr>
  <p:transition spd="slow"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2658"/>
      </p:ext>
    </p:extLst>
  </p:cSld>
  <p:clrMapOvr>
    <a:masterClrMapping/>
  </p:clrMapOvr>
  <p:transition spd="slow"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EDA60B53-D3EE-914E-BFD5-3C88D1EA8C0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122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946" y="3843686"/>
            <a:ext cx="10433589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63841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0650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5161009"/>
            <a:ext cx="103632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63084" y="3208656"/>
            <a:ext cx="10433589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2125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9042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2250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6140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9355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7490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7866" y="1389129"/>
            <a:ext cx="10744537" cy="43658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2542"/>
      </p:ext>
    </p:extLst>
  </p:cSld>
  <p:clrMapOvr>
    <a:masterClrMapping/>
  </p:clrMapOvr>
  <p:transition spd="slow">
    <p:fade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82817" y="5900743"/>
            <a:ext cx="127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1D51"/>
                </a:solidFill>
                <a:latin typeface="+mn-lt"/>
                <a:cs typeface="+mn-cs"/>
              </a:defRPr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019" y="6291268"/>
            <a:ext cx="19939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91999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23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slow">
    <p:fade/>
  </p:transition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3600" dirty="0" err="1"/>
              <a:t>Comhairliúchán</a:t>
            </a:r>
            <a:r>
              <a:rPr lang="en-IE" sz="3600" dirty="0"/>
              <a:t> </a:t>
            </a:r>
            <a:r>
              <a:rPr lang="en-IE" sz="3600" dirty="0" err="1"/>
              <a:t>ar</a:t>
            </a:r>
            <a:r>
              <a:rPr lang="en-IE" sz="3600" dirty="0"/>
              <a:t> an </a:t>
            </a:r>
            <a:r>
              <a:rPr lang="en-IE" sz="3600" dirty="0" err="1"/>
              <a:t>nGearrchúrsa</a:t>
            </a:r>
            <a:r>
              <a:rPr lang="en-IE" sz="3600" dirty="0"/>
              <a:t> don </a:t>
            </a:r>
            <a:r>
              <a:rPr lang="en-IE" sz="3600" dirty="0" err="1"/>
              <a:t>Taibhiú</a:t>
            </a:r>
            <a:r>
              <a:rPr lang="en-IE" sz="3600" dirty="0"/>
              <a:t> </a:t>
            </a:r>
            <a:r>
              <a:rPr lang="en-IE" sz="3600" dirty="0" err="1"/>
              <a:t>Ealaíne</a:t>
            </a:r>
            <a:r>
              <a:rPr lang="en-IE" sz="3600" dirty="0"/>
              <a:t> </a:t>
            </a:r>
            <a:endParaRPr lang="en-IE" sz="36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176" y="815470"/>
            <a:ext cx="4391638" cy="478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660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66" y="1002772"/>
            <a:ext cx="10972800" cy="1143000"/>
          </a:xfrm>
        </p:spPr>
        <p:txBody>
          <a:bodyPr/>
          <a:lstStyle/>
          <a:p>
            <a:r>
              <a:rPr lang="en-IE" dirty="0" err="1"/>
              <a:t>Gearrchúrsa</a:t>
            </a:r>
            <a:r>
              <a:rPr lang="en-IE" dirty="0"/>
              <a:t> </a:t>
            </a:r>
            <a:r>
              <a:rPr lang="en-IE" dirty="0" err="1"/>
              <a:t>Taibhithe</a:t>
            </a:r>
            <a:r>
              <a:rPr lang="en-IE" dirty="0"/>
              <a:t> </a:t>
            </a:r>
            <a:r>
              <a:rPr lang="en-IE" dirty="0" err="1"/>
              <a:t>Ealaíne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9466" y="2391309"/>
            <a:ext cx="5384800" cy="4123791"/>
          </a:xfrm>
        </p:spPr>
        <p:txBody>
          <a:bodyPr anchor="t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/>
              <a:t>100 </a:t>
            </a:r>
            <a:r>
              <a:rPr lang="en-IE" dirty="0" err="1"/>
              <a:t>uair</a:t>
            </a:r>
            <a:r>
              <a:rPr lang="en-IE" dirty="0"/>
              <a:t> </a:t>
            </a:r>
            <a:r>
              <a:rPr lang="en-IE" dirty="0" err="1"/>
              <a:t>foghlama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theagasc</a:t>
            </a:r>
            <a:r>
              <a:rPr lang="en-IE" dirty="0"/>
              <a:t> </a:t>
            </a:r>
            <a:r>
              <a:rPr lang="en-IE" dirty="0" err="1"/>
              <a:t>thar</a:t>
            </a:r>
            <a:r>
              <a:rPr lang="en-IE" dirty="0"/>
              <a:t> 1, 2 </a:t>
            </a:r>
            <a:r>
              <a:rPr lang="en-IE" dirty="0" err="1"/>
              <a:t>nó</a:t>
            </a:r>
            <a:r>
              <a:rPr lang="en-IE" dirty="0"/>
              <a:t> 3 </a:t>
            </a:r>
            <a:r>
              <a:rPr lang="en-IE" dirty="0" err="1"/>
              <a:t>bliana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shonrú</a:t>
            </a:r>
            <a:r>
              <a:rPr lang="en-IE" dirty="0"/>
              <a:t> ag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comónta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oiread</a:t>
            </a:r>
            <a:r>
              <a:rPr lang="en-IE" dirty="0"/>
              <a:t> le 4 </a:t>
            </a:r>
            <a:r>
              <a:rPr lang="en-IE" dirty="0" err="1"/>
              <a:t>ghearrchúrsa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san </a:t>
            </a:r>
            <a:r>
              <a:rPr lang="en-IE" dirty="0" err="1"/>
              <a:t>áireamh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teastas</a:t>
            </a:r>
            <a:endParaRPr lang="en-IE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181" y="2145772"/>
            <a:ext cx="4029637" cy="3046332"/>
          </a:xfrm>
        </p:spPr>
      </p:pic>
    </p:spTree>
    <p:extLst>
      <p:ext uri="{BB962C8B-B14F-4D97-AF65-F5344CB8AC3E}">
        <p14:creationId xmlns:p14="http://schemas.microsoft.com/office/powerpoint/2010/main" val="4202791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951971"/>
            <a:ext cx="10972800" cy="1143000"/>
          </a:xfrm>
        </p:spPr>
        <p:txBody>
          <a:bodyPr/>
          <a:lstStyle/>
          <a:p>
            <a:r>
              <a:rPr lang="en-IE" dirty="0" err="1"/>
              <a:t>Gearrchúrsa</a:t>
            </a:r>
            <a:r>
              <a:rPr lang="en-IE" dirty="0"/>
              <a:t> </a:t>
            </a:r>
            <a:r>
              <a:rPr lang="en-IE" dirty="0" err="1"/>
              <a:t>Taibhithe</a:t>
            </a:r>
            <a:r>
              <a:rPr lang="en-IE" dirty="0"/>
              <a:t> </a:t>
            </a:r>
            <a:r>
              <a:rPr lang="en-IE" dirty="0" err="1"/>
              <a:t>Ealaíne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73691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IE" dirty="0" err="1" smtClean="0"/>
              <a:t>Aidhm</a:t>
            </a:r>
            <a:endParaRPr lang="en-IE" dirty="0" smtClean="0"/>
          </a:p>
          <a:p>
            <a:pPr marL="0" indent="0">
              <a:buNone/>
            </a:pPr>
            <a:r>
              <a:rPr lang="en-IE" dirty="0"/>
              <a:t>Is í </a:t>
            </a:r>
            <a:r>
              <a:rPr lang="en-IE" dirty="0" err="1"/>
              <a:t>aidhm</a:t>
            </a:r>
            <a:r>
              <a:rPr lang="en-IE" dirty="0"/>
              <a:t> an </a:t>
            </a:r>
            <a:r>
              <a:rPr lang="en-IE" dirty="0" err="1"/>
              <a:t>ghearrchúrsa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thaibhiú</a:t>
            </a:r>
            <a:r>
              <a:rPr lang="en-IE" dirty="0"/>
              <a:t> </a:t>
            </a:r>
            <a:r>
              <a:rPr lang="en-IE" dirty="0" err="1"/>
              <a:t>ealaíne</a:t>
            </a:r>
            <a:r>
              <a:rPr lang="en-IE" dirty="0"/>
              <a:t> </a:t>
            </a:r>
            <a:r>
              <a:rPr lang="en-IE" dirty="0" err="1"/>
              <a:t>scoláirí</a:t>
            </a:r>
            <a:r>
              <a:rPr lang="en-IE" dirty="0"/>
              <a:t> a </a:t>
            </a:r>
            <a:r>
              <a:rPr lang="en-IE" dirty="0" err="1"/>
              <a:t>ghabháil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ngníomhaíocht</a:t>
            </a:r>
            <a:r>
              <a:rPr lang="en-IE" dirty="0"/>
              <a:t> </a:t>
            </a:r>
            <a:r>
              <a:rPr lang="en-IE" dirty="0" err="1"/>
              <a:t>chruthaitheach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gcleachtais</a:t>
            </a:r>
            <a:r>
              <a:rPr lang="en-IE" dirty="0"/>
              <a:t> </a:t>
            </a:r>
            <a:r>
              <a:rPr lang="en-IE" dirty="0" err="1"/>
              <a:t>ealaíonta</a:t>
            </a:r>
            <a:r>
              <a:rPr lang="en-IE" dirty="0"/>
              <a:t> </a:t>
            </a:r>
            <a:r>
              <a:rPr lang="en-IE" dirty="0" err="1"/>
              <a:t>trí</a:t>
            </a:r>
            <a:r>
              <a:rPr lang="en-IE" dirty="0"/>
              <a:t> </a:t>
            </a:r>
            <a:r>
              <a:rPr lang="en-IE" dirty="0" err="1"/>
              <a:t>struchtúr</a:t>
            </a:r>
            <a:r>
              <a:rPr lang="en-IE" dirty="0"/>
              <a:t> a </a:t>
            </a:r>
            <a:r>
              <a:rPr lang="en-IE" dirty="0" err="1"/>
              <a:t>thairiscint</a:t>
            </a:r>
            <a:r>
              <a:rPr lang="en-IE" dirty="0"/>
              <a:t> is </a:t>
            </a:r>
            <a:r>
              <a:rPr lang="en-IE" dirty="0" err="1"/>
              <a:t>féidir</a:t>
            </a:r>
            <a:r>
              <a:rPr lang="en-IE" dirty="0"/>
              <a:t> a </a:t>
            </a:r>
            <a:r>
              <a:rPr lang="en-IE" dirty="0" err="1"/>
              <a:t>úsáid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tionscadail</a:t>
            </a:r>
            <a:r>
              <a:rPr lang="en-IE" dirty="0"/>
              <a:t> </a:t>
            </a:r>
            <a:r>
              <a:rPr lang="en-IE" dirty="0" err="1"/>
              <a:t>shamhlaíocha</a:t>
            </a:r>
            <a:r>
              <a:rPr lang="en-IE" dirty="0"/>
              <a:t> </a:t>
            </a:r>
            <a:r>
              <a:rPr lang="en-IE" dirty="0" err="1"/>
              <a:t>chomhoibritheacha</a:t>
            </a:r>
            <a:r>
              <a:rPr lang="en-IE" dirty="0"/>
              <a:t> 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indibhidiúla</a:t>
            </a:r>
            <a:r>
              <a:rPr lang="en-IE" dirty="0"/>
              <a:t> a </a:t>
            </a:r>
            <a:r>
              <a:rPr lang="en-IE" dirty="0" err="1"/>
              <a:t>éascú</a:t>
            </a:r>
            <a:r>
              <a:rPr lang="en-IE" dirty="0"/>
              <a:t>,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dtreo</a:t>
            </a:r>
            <a:r>
              <a:rPr lang="en-IE" dirty="0"/>
              <a:t> </a:t>
            </a:r>
            <a:r>
              <a:rPr lang="en-IE" dirty="0" err="1"/>
              <a:t>léiriú</a:t>
            </a:r>
            <a:r>
              <a:rPr lang="en-IE" dirty="0"/>
              <a:t> </a:t>
            </a:r>
            <a:r>
              <a:rPr lang="en-IE" dirty="0" err="1"/>
              <a:t>grúpa</a:t>
            </a:r>
            <a:r>
              <a:rPr lang="en-IE" dirty="0"/>
              <a:t>. </a:t>
            </a:r>
            <a:endParaRPr lang="en-IE" dirty="0"/>
          </a:p>
        </p:txBody>
      </p:sp>
      <p:pic>
        <p:nvPicPr>
          <p:cNvPr id="5" name="Content Placeholder 4" descr="Screen Clippin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346247"/>
            <a:ext cx="5384800" cy="3529168"/>
          </a:xfrm>
        </p:spPr>
      </p:pic>
    </p:spTree>
    <p:extLst>
      <p:ext uri="{BB962C8B-B14F-4D97-AF65-F5344CB8AC3E}">
        <p14:creationId xmlns:p14="http://schemas.microsoft.com/office/powerpoint/2010/main" val="2325813142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       </a:t>
            </a:r>
            <a:r>
              <a:rPr lang="en-IE" dirty="0" err="1" smtClean="0"/>
              <a:t>Léargas</a:t>
            </a:r>
            <a:r>
              <a:rPr lang="en-IE" dirty="0" smtClean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gcúrsa</a:t>
            </a:r>
            <a:endParaRPr lang="en-I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14769899"/>
              </p:ext>
            </p:extLst>
          </p:nvPr>
        </p:nvGraphicFramePr>
        <p:xfrm>
          <a:off x="6197600" y="1600200"/>
          <a:ext cx="5384800" cy="3985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sz="half" idx="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081989"/>
            <a:ext cx="5384800" cy="3562385"/>
          </a:xfrm>
        </p:spPr>
      </p:pic>
    </p:spTree>
    <p:extLst>
      <p:ext uri="{BB962C8B-B14F-4D97-AF65-F5344CB8AC3E}">
        <p14:creationId xmlns:p14="http://schemas.microsoft.com/office/powerpoint/2010/main" val="3030884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560527"/>
              </p:ext>
            </p:extLst>
          </p:nvPr>
        </p:nvGraphicFramePr>
        <p:xfrm>
          <a:off x="3048000" y="1397000"/>
          <a:ext cx="6096000" cy="298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98450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 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r>
                        <a:rPr lang="en-IE" b="1" dirty="0" smtClean="0"/>
                        <a:t>Na </a:t>
                      </a:r>
                      <a:r>
                        <a:rPr lang="en-IE" b="1" dirty="0" err="1" smtClean="0"/>
                        <a:t>hEalaíona</a:t>
                      </a:r>
                      <a:r>
                        <a:rPr lang="en-IE" b="1" dirty="0" smtClean="0"/>
                        <a:t> a </a:t>
                      </a:r>
                      <a:r>
                        <a:rPr lang="en-IE" b="1" dirty="0" err="1" smtClean="0"/>
                        <a:t>bhrath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Taibhithe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ealaíne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bhreathnú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Critíc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dhéanamh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an </a:t>
                      </a:r>
                      <a:r>
                        <a:rPr lang="en-IE" b="0" dirty="0" err="1" smtClean="0"/>
                        <a:t>rud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atá</a:t>
                      </a:r>
                      <a:r>
                        <a:rPr lang="en-IE" b="0" dirty="0" smtClean="0"/>
                        <a:t> an </a:t>
                      </a:r>
                      <a:r>
                        <a:rPr lang="en-IE" b="0" dirty="0" err="1" smtClean="0"/>
                        <a:t>fhoirm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ealaíne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chur</a:t>
                      </a:r>
                      <a:r>
                        <a:rPr lang="en-IE" b="0" dirty="0" smtClean="0"/>
                        <a:t> in </a:t>
                      </a:r>
                      <a:r>
                        <a:rPr lang="en-IE" b="0" dirty="0" err="1" smtClean="0"/>
                        <a:t>iúl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Comhthéacs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dtaibhithe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ealaíne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mheas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749616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59078"/>
              </p:ext>
            </p:extLst>
          </p:nvPr>
        </p:nvGraphicFramePr>
        <p:xfrm>
          <a:off x="3048000" y="1397000"/>
          <a:ext cx="6096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2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r>
                        <a:rPr lang="en-IE" b="1" baseline="0" dirty="0" err="1" smtClean="0"/>
                        <a:t>Pleanáil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agus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Ullmhúchán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Sainaithin</a:t>
                      </a:r>
                      <a:r>
                        <a:rPr lang="en-IE" b="0" dirty="0" smtClean="0"/>
                        <a:t> an </a:t>
                      </a:r>
                      <a:r>
                        <a:rPr lang="en-IE" b="0" dirty="0" err="1" smtClean="0"/>
                        <a:t>ghníomhaíocht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chruthaitheach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chomhoibritheach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Sainaithin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láidreachta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buanna</a:t>
                      </a:r>
                      <a:r>
                        <a:rPr lang="en-IE" b="0" dirty="0" smtClean="0"/>
                        <a:t> an </a:t>
                      </a:r>
                      <a:r>
                        <a:rPr lang="en-IE" b="0" dirty="0" err="1" smtClean="0"/>
                        <a:t>ghrúpa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Déan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taighde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acmhainní</a:t>
                      </a:r>
                      <a:r>
                        <a:rPr lang="en-IE" b="0" dirty="0" smtClean="0"/>
                        <a:t> le do </a:t>
                      </a:r>
                      <a:r>
                        <a:rPr lang="en-IE" b="0" dirty="0" err="1" smtClean="0"/>
                        <a:t>ról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fhorbairt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Léirigh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tiomantas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leith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spriocdhátaí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cleachtaí</a:t>
                      </a:r>
                      <a:r>
                        <a:rPr lang="en-IE" b="0" dirty="0" smtClean="0"/>
                        <a:t> 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19187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151121"/>
              </p:ext>
            </p:extLst>
          </p:nvPr>
        </p:nvGraphicFramePr>
        <p:xfrm>
          <a:off x="3048000" y="1397000"/>
          <a:ext cx="6096000" cy="3232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232150">
                <a:tc>
                  <a:txBody>
                    <a:bodyPr/>
                    <a:lstStyle/>
                    <a:p>
                      <a:r>
                        <a:rPr lang="en-IE" dirty="0" smtClean="0"/>
                        <a:t>Sraith3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r>
                        <a:rPr lang="en-IE" b="1" baseline="0" dirty="0" smtClean="0"/>
                        <a:t>An </a:t>
                      </a:r>
                      <a:r>
                        <a:rPr lang="en-IE" b="1" baseline="0" dirty="0" err="1" smtClean="0"/>
                        <a:t>taibhiú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ar</a:t>
                      </a:r>
                      <a:r>
                        <a:rPr lang="en-IE" b="1" baseline="0" dirty="0" smtClean="0"/>
                        <a:t> an </a:t>
                      </a:r>
                      <a:r>
                        <a:rPr lang="en-IE" b="1" baseline="0" dirty="0" err="1" smtClean="0"/>
                        <a:t>ardán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Dúshlán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ealaíne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tugtha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gcrích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taibhiú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Measúnú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dhéanamh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do </a:t>
                      </a:r>
                      <a:r>
                        <a:rPr lang="en-IE" b="0" dirty="0" err="1" smtClean="0"/>
                        <a:t>ról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féin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ról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daoine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eile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taibhiú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Sainaithin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scileanna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an t-</a:t>
                      </a:r>
                      <a:r>
                        <a:rPr lang="en-IE" b="0" dirty="0" err="1" smtClean="0"/>
                        <a:t>eolas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atá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faighte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91011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									</a:t>
            </a:r>
            <a:r>
              <a:rPr lang="en-IE" dirty="0" err="1" smtClean="0"/>
              <a:t>Measúnú</a:t>
            </a:r>
            <a:endParaRPr lang="en-IE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909" y="2513990"/>
            <a:ext cx="1094556" cy="816279"/>
          </a:xfrm>
        </p:spPr>
      </p:pic>
      <p:sp>
        <p:nvSpPr>
          <p:cNvPr id="4" name="Rounded Rectangle 3"/>
          <p:cNvSpPr/>
          <p:nvPr/>
        </p:nvSpPr>
        <p:spPr>
          <a:xfrm>
            <a:off x="2150073" y="2494734"/>
            <a:ext cx="743876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err="1">
                <a:solidFill>
                  <a:prstClr val="black"/>
                </a:solidFill>
              </a:rPr>
              <a:t>Siurnal</a:t>
            </a:r>
            <a:r>
              <a:rPr lang="en-IE" sz="3200" dirty="0">
                <a:solidFill>
                  <a:prstClr val="black"/>
                </a:solidFill>
              </a:rPr>
              <a:t> </a:t>
            </a:r>
            <a:r>
              <a:rPr lang="en-IE" sz="3200" dirty="0" err="1">
                <a:solidFill>
                  <a:prstClr val="black"/>
                </a:solidFill>
              </a:rPr>
              <a:t>Machnamhach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50074" y="4081849"/>
            <a:ext cx="743876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err="1">
                <a:solidFill>
                  <a:prstClr val="black"/>
                </a:solidFill>
              </a:rPr>
              <a:t>Taibhiú</a:t>
            </a:r>
            <a:endParaRPr lang="en-IE" sz="3200" dirty="0">
              <a:solidFill>
                <a:prstClr val="black"/>
              </a:solidFill>
            </a:endParaRP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894" y="4180703"/>
            <a:ext cx="1104863" cy="716692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5492" y="2607276"/>
            <a:ext cx="692261" cy="72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512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596" y="1271286"/>
            <a:ext cx="5611008" cy="43154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33800" y="2209800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40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Guth</a:t>
            </a:r>
            <a:r>
              <a:rPr lang="en-IE" sz="4400" dirty="0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an </a:t>
            </a:r>
            <a:r>
              <a:rPr lang="en-IE" sz="4400" dirty="0" err="1" smtClean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scoláire</a:t>
            </a:r>
            <a:endParaRPr lang="en-IE" sz="4400" dirty="0">
              <a:solidFill>
                <a:schemeClr val="accent1">
                  <a:lumMod val="75000"/>
                </a:schemeClr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80301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1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709</Words>
  <Application>Microsoft Office PowerPoint</Application>
  <PresentationFormat>Widescreen</PresentationFormat>
  <Paragraphs>71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Franklin Gothic Demi</vt:lpstr>
      <vt:lpstr>1_Default Theme</vt:lpstr>
      <vt:lpstr>PowerPoint Presentation</vt:lpstr>
      <vt:lpstr>Gearrchúrsa Taibhithe Ealaíne</vt:lpstr>
      <vt:lpstr>Gearrchúrsa Taibhithe Ealaíne</vt:lpstr>
      <vt:lpstr>       Léargas ar an gcúrsa</vt:lpstr>
      <vt:lpstr>PowerPoint Presentation</vt:lpstr>
      <vt:lpstr>PowerPoint Presentation</vt:lpstr>
      <vt:lpstr>PowerPoint Presentation</vt:lpstr>
      <vt:lpstr>         Measúnú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Kelly</dc:creator>
  <cp:lastModifiedBy>Fred Boss</cp:lastModifiedBy>
  <cp:revision>20</cp:revision>
  <dcterms:created xsi:type="dcterms:W3CDTF">2013-11-18T16:31:11Z</dcterms:created>
  <dcterms:modified xsi:type="dcterms:W3CDTF">2014-01-16T09:53:53Z</dcterms:modified>
</cp:coreProperties>
</file>